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97" r:id="rId2"/>
    <p:sldMasterId id="2147483809" r:id="rId3"/>
    <p:sldMasterId id="2147483821" r:id="rId4"/>
    <p:sldMasterId id="2147483833" r:id="rId5"/>
    <p:sldMasterId id="2147483845" r:id="rId6"/>
    <p:sldMasterId id="2147483857" r:id="rId7"/>
    <p:sldMasterId id="2147483869" r:id="rId8"/>
    <p:sldMasterId id="2147483881" r:id="rId9"/>
  </p:sldMasterIdLst>
  <p:sldIdLst>
    <p:sldId id="280" r:id="rId10"/>
    <p:sldId id="259" r:id="rId11"/>
    <p:sldId id="264" r:id="rId12"/>
    <p:sldId id="261" r:id="rId13"/>
    <p:sldId id="266" r:id="rId14"/>
    <p:sldId id="267" r:id="rId15"/>
    <p:sldId id="268" r:id="rId16"/>
    <p:sldId id="269" r:id="rId17"/>
    <p:sldId id="279" r:id="rId18"/>
    <p:sldId id="271" r:id="rId19"/>
    <p:sldId id="272" r:id="rId20"/>
    <p:sldId id="281" r:id="rId21"/>
    <p:sldId id="282" r:id="rId22"/>
    <p:sldId id="273" r:id="rId23"/>
    <p:sldId id="284" r:id="rId24"/>
    <p:sldId id="277" r:id="rId25"/>
    <p:sldId id="285" r:id="rId26"/>
    <p:sldId id="286" r:id="rId27"/>
    <p:sldId id="283" r:id="rId28"/>
    <p:sldId id="28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sto MT" panose="020406030505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50021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966BDC-4A14-4FA5-8158-EDB1E06B7519}"/>
              </a:ext>
            </a:extLst>
          </p:cNvPr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2360C8BA-177C-476F-97FF-CC0E3575F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0953-2272-431C-BFCC-8F25894A7B4F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9C31ED5E-C6D6-4DDB-BB25-47F78D251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15F2BD-DE0A-4858-873E-40772D9C7F2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0561ABC4-2F6A-4B9D-A006-7F9738EE89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6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97FFC-22A3-47C0-B645-958F95BA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80E2-02DA-4C15-B0B1-521408A43225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7B1E6-EDE4-4487-862E-7690A999D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B600E-5AF6-4AB9-8067-53A5F53B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DA444-5876-494B-BFC3-EA147178CD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528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7CA23-B90C-4023-9BA6-4D87CEF5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48CE7-DAB4-4AEC-A4C1-2A253633976E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4A3A2-BFEF-4D03-B12A-D2675F5A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C95BE-D045-49E1-98D4-49FE221E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AE9D3-452D-4A0F-9DF0-C78C4C4332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510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4289AD-4E35-47D8-9F5E-7AE7D41CB2E5}"/>
              </a:ext>
            </a:extLst>
          </p:cNvPr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6A66B915-9998-4555-8BCC-9884E128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867E-C5F2-469B-894F-B8463052A92F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69DF68FD-76D9-4220-B3A4-D390FB2263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240F41-41B0-467E-AF11-B94A311A8FC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FB66F2EE-95D6-458B-BF2E-875E6D720B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29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178C7-C36E-4FB2-99CB-05B21A96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D3B4-0456-4964-BB22-C5A337AC9BBF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107DF-79A5-467F-9B55-5FBC4562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5A358-85CF-47B8-AA7C-5B0BBED2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6D28D-B923-4144-8816-A9875C6A62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2717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845EAE-A33C-424F-B81E-990713603627}"/>
              </a:ext>
            </a:extLst>
          </p:cNvPr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EEF82C8D-4E87-4E69-8394-75FF35064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9601-75C3-40F2-8D8A-BD29A1AC92F6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E446EB48-2C22-44E2-8198-5BEFAEFC6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D7DD66-EDFD-4572-B989-3B16572EABA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948B320B-6628-4EF7-94CA-FDC9825238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5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11C6AB5-04C4-4F0D-B7A4-D36046C433D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3B6B2-3880-49F4-88D9-E2FA54100E43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0E6D5D-BE00-44BB-9D8B-C1C53C4B90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30AD07-4013-4613-A7EB-D73D25B2DC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3E2DC74-CBF5-4392-844B-4D2DE390FF1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67077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B2DC13-2500-468B-933B-7720DF185DC4}"/>
              </a:ext>
            </a:extLst>
          </p:cNvPr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F33DF-BB41-47CA-AB13-6BB45D98CEB7}"/>
              </a:ext>
            </a:extLst>
          </p:cNvPr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FD4B3A92-B7B3-4485-AB09-A70F0A3F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2D914-B137-430E-9FB3-7A4B0B63C1B7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520075B3-2BDB-4C8D-AD19-B0DA6711C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D0EDFF-A759-4FEB-95D3-A5C9DA1DBD5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F49DD277-4118-4D77-ADA1-B9F3A9AFFE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19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BCB9E9-B90B-48CA-8F93-24BA565E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1E85F-2268-4295-8785-32E0DD89F142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62DAE0-149B-42E9-8CC4-D01CD87D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1B42AA-0797-47D6-8E01-126C7EE8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E1847-224D-4B63-BE81-64F379D1C1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3953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4948D9-7C53-4286-B208-03722E67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AAEB-6B73-49D1-ABD4-D914A8AB7557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49ACFB9-BFAC-49F1-8181-9C8C17EB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A88230-5889-47B1-9C25-0C3C671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68D39-1C32-4B03-B7CC-E4A35D1A9D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93901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96F343-AEAC-4A57-93BA-86CCEB842A3E}"/>
              </a:ext>
            </a:extLst>
          </p:cNvPr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B85BCEA5-75C4-4FA1-9AF3-AEFB9DE7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2DF2-1301-4120-8B61-342140B5DE4C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E38ED123-271B-488C-AF77-8C2BF14416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80B296-5B0A-4533-9CF9-0240D9C9B22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AF7AD809-734D-49E9-AEEC-431CBCC99A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9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35249-B8B5-4EFF-95BA-239EF0173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2A8B7-23DC-4A2A-B566-28F69FBE7A6B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890C1-C226-4A34-92D4-9ED54D6F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44932-C5FF-4C2A-9598-6F048E73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358CF-DF44-4A10-87F6-F740A978B69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5292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B1F71D-2245-4ED6-BA6A-FF557C3E94C7}"/>
              </a:ext>
            </a:extLst>
          </p:cNvPr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90633943-8B2E-493C-92C6-DEFB5B45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F489-406D-4A07-A534-C93675DF5FDB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6D80B3CD-8588-4FB1-8C32-5414DBACBB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642C88-26EC-4919-B95B-2BFD6C2061E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CEA0C466-D468-4BC0-82BF-2738ADC074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89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614BB-1507-4DB8-B9FA-32F7901C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8F51-A78F-46A9-82CA-CF26C5B67460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41A47-0AFF-4E4C-ABE6-205C8A97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54CB-B156-46DE-8E32-4F0EBE91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0DA87-1FF1-4EE1-AB06-FE08D718B4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0239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A3167-A5A0-4AA8-9FEC-E98B92E3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E76F1-AC38-44F0-9BD8-26F9640BFB2D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57D11-3232-439D-9EE9-54B845FC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15E2D-2D43-461E-A1F2-1A14FE10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57E40-A9D6-4E45-800D-643FD53AB1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5133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029C69-3F52-4DE5-B4DE-90DDCFF0D877}"/>
              </a:ext>
            </a:extLst>
          </p:cNvPr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649B0644-FEED-4376-ABE6-4CD220540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A160-06BE-4DBE-892C-62CD5750A401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9EEF0E87-DF19-4941-9322-187CD6654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65406F-A870-4D25-92BA-BBD24D3D848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0FBB760B-BDF0-45AD-BBB1-A92070C49B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38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4AF0B-A00B-4584-A514-5B753911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A7976-A299-4B34-85AF-7E3EA71FF7E0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8C033-C997-4C48-B78D-F138C355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0A33F-356A-40C9-A31F-601900F9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69BF3-4B5E-439A-A32E-02F6F04F27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48460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4FD672-B846-4AF4-B0A0-ECFCB3137D50}"/>
              </a:ext>
            </a:extLst>
          </p:cNvPr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F5291A47-A41C-4F2E-ACF6-0A969B22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CE09-F542-4776-9C6C-C1A2CBE554F9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F18BA6A5-E271-4BE3-B021-E49DECE039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7DAB3A-4AF2-4B66-8339-99BDB5ADAED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1CB7E230-8C5F-442E-9291-DE2CE98A5B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58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8870F42-28CC-4E7F-B0F0-12F32B3A3B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E019-1BB9-4ACE-AF15-DC3C5C006124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EC0BC9-A17D-45B4-9701-97A1CD1E6D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F9D333-F8BF-40B4-AC41-7393979F17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1EA934E-B729-480A-B8DE-4620F0A48AC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23802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17DBD0-65BF-418B-9CC2-84D1A9E0257A}"/>
              </a:ext>
            </a:extLst>
          </p:cNvPr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C8823-F444-4936-94AD-072AFA1533CA}"/>
              </a:ext>
            </a:extLst>
          </p:cNvPr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01FCC804-42A5-44AB-A3D8-95775C7F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D77E-1A7F-4CE2-B09F-C97BD6C01DF6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01AC2817-9E05-4F9F-850E-68BA9114AD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F2F1CD-1924-47D1-B35C-66AE880C60A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2E0205A1-8FB6-4B41-8058-0E5C73D39E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4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372563-BE73-452A-A508-B1FDC2FC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D836-742D-439D-9F29-C98A521E23AE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528433-12D6-41EB-A0F9-EE8BCA27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FDAB22-02BD-4F2A-9997-8E33947C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5A406-7CBB-45FA-B946-E25F7D9BC0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61850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8161EF-3A69-43F9-9AC7-90405301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91C4-6CE1-4B78-A274-5A92F6BA5861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445570-DEA8-42C2-A296-AA315877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137ADB-B03B-496C-A5D4-24DEB3FF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82AB9-120C-4735-B452-2744A55C5AC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4254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733803-F88E-457C-8391-0BA397C6E3BC}"/>
              </a:ext>
            </a:extLst>
          </p:cNvPr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18BC7191-8139-4F15-A1FC-F8FCC71B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EF7F-58F6-40FB-AD0A-8B81AF358F21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46956EF4-4FCF-483A-914C-927FCD24E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8E481D-4100-4D0B-BF61-642A8B1C53D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D5582A1E-80B8-4CEC-A950-E1D2423D0B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3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F9D6A0-D7B2-45E7-9C73-B21AC4FB55D0}"/>
              </a:ext>
            </a:extLst>
          </p:cNvPr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D8EC7C7D-FCFC-4DC0-89FD-7C5976EE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41CD-2AE3-48C5-A2B7-F12DC589069D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D4C3E244-F678-49DC-9150-CF09338C8A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A0EDD1-366A-4958-B07F-CA4FAC7261E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5C1544E5-CA1A-4D7F-89FD-CB0C7AD54B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12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AF23C2-F6AA-46FD-8B03-97AD662B751A}"/>
              </a:ext>
            </a:extLst>
          </p:cNvPr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8EE31836-CB89-431E-90CD-6B659756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B7553-EDF9-4653-92E9-1DCD0518ECBB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B3A35EBF-91DF-4F99-89C7-06F0B2CA3B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47618A-4D82-4A7E-BCF5-A2811555170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DA54C199-3065-45F8-B1A8-C9E67F08B0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0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08621-2C9C-42EF-B849-27057EF8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4DB8-4B26-4825-A06D-B51009BD0073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2C6A1-B59E-416B-A444-B8FFA2B0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8E6C4-95FA-4B7F-99EF-4646BDAF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F1941-A2E9-4E42-A464-652060BF77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6785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27C8D-5FA2-46FC-ABB5-C43010D6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76A0-2B9A-4257-9615-3CAEE9A65EF4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B592E-F961-4560-8279-1E69047F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050BD-21D2-46BB-9DC8-8C792805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2A97-502D-4090-9D34-1181D24CEC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9530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639397-3BBE-4D02-B826-AAECD9E10F89}"/>
              </a:ext>
            </a:extLst>
          </p:cNvPr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965BD18D-2B27-4CD0-BE08-1610D90DC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51BE-9D1B-4B26-8A88-A77FA883870A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2F275CCF-1119-4376-8380-844901ABC9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563747-38CC-4778-98D1-25342F966F6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5FCDD30A-67FB-4912-90F1-706E297C9C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98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A1241-370C-4553-BECF-ECF7A2B52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79CDB-41CC-4D6F-86B2-CB3CB05FAE9F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37E82-7EED-4C58-90D6-4CB60CCC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69DC6-3DAB-422E-96DA-08B672CF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0C32C-6BB1-43D7-B657-17AC071062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5025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D9A2ED-7EFC-4F1E-8CC3-EDD24BE7E5E6}"/>
              </a:ext>
            </a:extLst>
          </p:cNvPr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E3217C00-945F-4AC0-807E-94F6AD5D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61B7B-A6FE-46F9-A707-BA0853B23797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36B28251-A2AA-40C4-87C1-7AC34541F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F5EEC0-61BC-4803-A3D2-4D4B3463C11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2319837C-F645-472E-8FCB-10B21D171D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07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4C1FB95-3C88-4007-814C-9562D02598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D0838-92D1-400C-8194-7C88A690DAF2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6C3066-DF98-446C-A695-259E3A57BB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603E32-5DC1-41C7-9B6F-EA38C60DAA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F723C89-1EE1-49E1-A014-4BCB77E0735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8761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1C8864-660E-4E5E-98E4-4DECC87207CB}"/>
              </a:ext>
            </a:extLst>
          </p:cNvPr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57487-C848-411C-86CE-E6185B585A7C}"/>
              </a:ext>
            </a:extLst>
          </p:cNvPr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980CA4DF-2BE1-4B88-B322-C19C5664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41DBE-073E-4DF5-9CE9-640C64F3B540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35F2C32B-F4F5-4AAE-832F-BEEB9AB4C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2787DD-2640-49B5-87C2-8A89CC97D25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7E72D24C-3AB3-4177-93E7-2ACA8F282B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4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CE5B45-4475-4DCC-A728-E7E33A8D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26FB7-D1D3-4E08-8502-94FB3175CD34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BCA135-2D6F-4C1A-9007-A464FF77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62B68A-8FD5-4780-9053-16890BF5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493A8-60B5-467C-8C96-14E9688D71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545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781802D-04F4-422C-B278-BB17268C1E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5FA8-0CD3-4979-93D0-F5A709C67FCB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3DD7AC-99F7-46FD-9B8B-77AB6CC958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DD2BB1-2D0F-44EE-8CE9-FDB0C335F1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151625A-AC6A-4B45-865F-380AD95100E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36727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A5588E-946E-4361-BE64-4A4ED4A0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7FAC-6A9F-4E6C-931A-593C4FC96668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4897DA-B632-4FD2-874D-F57B042E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6D7559-DD54-4530-BD90-2F80BBF8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F7833-A751-482A-839B-5F0433AC5C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0620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98146D-8460-4B68-941A-B90BDABC0CED}"/>
              </a:ext>
            </a:extLst>
          </p:cNvPr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90EFD052-7286-4A8A-9728-186A62B8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641F-A5C1-4D52-8581-2964B15B13AC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75B26D21-104E-4DEA-B802-392AD3FD8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1F5B1C-66A3-41DD-8826-4CC4D9A99E1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DAB93941-1344-44D7-B157-850CFB88BA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AEE3D3-0526-4563-9DDE-8388435E6D07}"/>
              </a:ext>
            </a:extLst>
          </p:cNvPr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2CBD5071-0CCA-4E7E-83CA-2F49C6CD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B759E-F05E-4F79-8F92-3EADFD41A9A9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4F0A010C-24D6-499D-8B36-2A3CCD47E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44C96C-6C2E-4E93-995C-0C3A92CBC33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14364A2D-8DCA-427F-99CE-3B0E6FCEC4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32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A2D04-1760-46AA-B987-E9544D55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48684-8A0D-4254-A25F-C86E38BB147A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4275D-CDE0-40EA-B9E2-F88392F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D262-10DA-485C-A80F-EE36FADD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681BA-5F18-4DB2-86BC-2C5BD6DB435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87929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0535-55C7-40EC-90D0-7F02D7A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F4D4C-D9C9-4A1C-9A88-461C9108DB2C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DC8C4-3E46-424D-9A4E-6CE1F245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9BD46-A2B2-4463-A5AD-A402003C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B493D-C5B1-4DC9-9366-F502B65F3E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82899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4AA2B-8ED6-42B0-ABD0-E094C48D3ADA}"/>
              </a:ext>
            </a:extLst>
          </p:cNvPr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44F05F70-7FEC-42AB-A1C5-35BF508FF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A0A76-FF5E-4AB8-9822-37D2094AFBB2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82DCF876-F895-48DA-A180-E28AC287AB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6263DE-EF13-45F2-8F89-0A17F1AC99A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D9D7A1A0-35FF-4747-BC07-CFE0E0BEE3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40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4DD42-4AB8-4EFD-89F3-EF0C35D5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871C-9C88-4FFE-90C5-B8BFBFF26044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40FE3-CF7D-4EF3-B4AA-1742D744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E9546-28A1-4C24-A2BD-771F7F9B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A563B-EDD7-4038-B6A2-B3E762A7BC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8499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85D210-DEF1-4AC9-B4A4-3B1668C0C4E0}"/>
              </a:ext>
            </a:extLst>
          </p:cNvPr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B3BD92C3-BE37-40C5-B14C-BC30A845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82632-EB1A-431F-8C51-F1A22FC3552B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ABE76FF7-8210-4BA9-8BD8-0F07A74C1C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338BDD-6FCE-4B15-81C0-07FFFBC7657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92B8AC7A-F923-491D-8214-9E64276B43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206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C49CD8-DD98-4BD1-8FC0-BA306AD26B0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8B6A-8884-41E0-8B74-1AEA6D93C9AA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13CD17-2142-4456-AE0A-A46DB68023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2E5AD2-0DF7-496D-AF38-661FF1BA01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2639A25-EB4F-4712-B30B-B02C1D1A5C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53828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2EE277-DD7E-486C-AF0A-CC426A72DBCD}"/>
              </a:ext>
            </a:extLst>
          </p:cNvPr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8D076-87F2-4DA7-BB05-77B3F7275774}"/>
              </a:ext>
            </a:extLst>
          </p:cNvPr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679EE04E-9EDC-48D6-8A82-C4834BB0A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1679-5E88-44AF-93C3-C18205CEF937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1209786-9F9E-4E1B-A1D2-AAE8E6702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620B16-C735-4E1E-BB77-243119C3EF1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5D6AF37F-760F-4DB4-92E6-2820CB1C7F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6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CA1AB3-F915-4084-9054-634B017B2A3F}"/>
              </a:ext>
            </a:extLst>
          </p:cNvPr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E5E311-9688-4636-85B7-E147BA38440F}"/>
              </a:ext>
            </a:extLst>
          </p:cNvPr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0078FD23-7347-4F7D-85C3-33AE05038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7791-F659-4C74-8F4D-E4EC20734045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976748E5-D6C4-4ED3-B4B2-4916F914E1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EB8495-3DDD-4380-AA53-23C483415AF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9259B24C-0CE4-46D0-9ACA-5126401125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2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E19070-E966-4902-B78C-82AD474A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5525-D11F-47A2-92CF-6E73FEA17657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E7E972-2EF1-49D4-9FC9-733A4A0B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A01D65-927E-4F7C-A59C-4BF51349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A6095-883F-4CFB-99CF-4DFB794AAB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3895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511C97-E564-4E09-87F0-CE1EA0CB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E427-20CA-4AD2-B502-786437E1BAD1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C77FB0-595E-4871-A309-BE0A4415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941EFC-61D5-4136-BD7E-781D21A5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3B116-2CB0-4873-9B1C-FD30ED60225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409899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7231A1-F22B-4B22-B10F-FABF0E9B40A4}"/>
              </a:ext>
            </a:extLst>
          </p:cNvPr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FA9E294E-7C61-4BF9-AEF4-BB63BAA7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37C1-CBE9-42D5-9A0D-B37BC273B698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8BA42603-C726-4C56-A529-A6AC8B0DF3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30FFB5-556F-47B4-B14A-C31F3C77873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12412D9E-1CCB-49B7-89D9-7BCC3F4840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45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60AB60-BE01-40F9-9772-2A50115ABABA}"/>
              </a:ext>
            </a:extLst>
          </p:cNvPr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2E100C89-005E-4B66-AB22-E31C9D9E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AB18-98BF-4802-AAB3-383DFD84E8B1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67AEA020-9240-43F9-912D-1B7825872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C241E1-E465-499A-A198-23205617A4C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927C474F-58C1-4021-B511-76E604C5A7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995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C3BEF-047D-4F35-8F31-DAEC6F35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57243-2CE8-46A9-820D-E3907FA45F94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5CD6F-F03C-42BC-B5AB-488504DE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F8D96-7E17-4FB5-ABBC-AFFC641F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9612-0D1C-495B-91C9-0E2CBAF5E34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69374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F5A19-1A9E-4166-968F-4D28CDE6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DEC9-011D-4CCE-A1B0-BAB591C67300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51A27-3A64-4127-A704-CA332BF6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96822-2439-463D-9BA0-6AACF9D1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E9968-AE19-49D7-95B0-88D46A66FBA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9003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5FD768-F755-484D-9BC9-96932A52DC80}"/>
              </a:ext>
            </a:extLst>
          </p:cNvPr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B93A4B37-B6F0-4F4F-99BD-E8B78653F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B3A7-6848-4211-A044-B0C216F55FE9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F77BA372-0253-45EA-9139-03530FD33F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3B3466-4745-4597-9196-54359DD04B4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98B83A5C-566C-443A-B15B-C1DD66400C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37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F5186-059F-4E1A-A450-4D4AE061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1762-60FB-462A-BFFF-309167D1752F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69DCF-0255-45B4-9D06-105366FC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6740B-3E62-4F32-A02E-A830179F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4D7C-8552-4523-A5B0-F469F28532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738218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FDB17A-FC88-444B-BCA9-A99265DB5A2D}"/>
              </a:ext>
            </a:extLst>
          </p:cNvPr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818640F1-3FB6-4614-B52C-793105FB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49DC-7CB7-46C7-8821-2815301F6C9A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69AAC24D-BBBF-447F-9BD6-A6F4BD825C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9F6A15-87F1-4F0B-B650-D85FFBC9CC8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ADC94B97-BB9D-4E2A-8465-A1888678C7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09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BAD42C1-7BB3-49E3-9E7E-6A3E1D7592A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3F21-5847-45E7-B016-893398614F7F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1BAA8A-A16D-4852-B09F-6F387CDF7B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139674-EFD8-433C-9FD4-CB90773D9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115E865-02A5-48F2-AE82-A31085E0E5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512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8DB892C-B1C7-4C77-8DE1-A188748F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6CDB8-202A-4D83-A79A-BDFBB4BD27CE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1E48EB-FE5A-4469-9223-131DE5D4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2E6505-2D6B-49C4-BACD-5BF3D748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09D8A-E743-44C0-9411-B3AFFD15AD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671108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716EBF-4F70-4D34-AD6F-C63EADC3EB80}"/>
              </a:ext>
            </a:extLst>
          </p:cNvPr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6B054-8293-48EF-A428-B2247AAACC20}"/>
              </a:ext>
            </a:extLst>
          </p:cNvPr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2FF31741-F9FB-4859-B5C1-CAB488E6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6F0C-AFD8-493C-8F77-B96D84B14F0E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F727F62F-CD79-4CAF-8640-AFFFC4FAF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5412D-0F83-496C-9783-05ED079F023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9CB3BA7C-1893-4C51-B3CD-AEE85B585C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529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B2606D-9CCC-4D48-9D8B-A911FDB6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C5F0-4263-4279-965E-C1052D5AD289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6E4273-411C-4718-862B-13F09721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3D28A9-0B5B-4AE0-A301-DEE5D322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864E-A89E-437E-A5A4-AE4C6A0683B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62303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9174B3-D4F8-40CC-898D-CD1EFB43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E3842-98E8-41A4-9BAF-0000037344B6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0BFC49-9C3B-45F5-8060-5F4646E7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170C9C-0E22-4461-9B99-95F9A02E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29E06-065A-4C19-AD68-03ECAFAF24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64781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74619E-BE06-49E8-946C-523997E9A057}"/>
              </a:ext>
            </a:extLst>
          </p:cNvPr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D255B235-7279-4BA3-838A-E5E6D5C6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CF686-3FB2-4D4C-8EA0-365E4311CBE7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C29BBF62-86D0-4E36-BE63-56727071D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DE60C4-B6DB-454E-B4A1-01E55169213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1DF8F716-039B-4A5A-96C4-225D11340C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31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20EB61-8801-4076-BCED-03C828AFF5FB}"/>
              </a:ext>
            </a:extLst>
          </p:cNvPr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9AF30C87-D7AA-41C0-8644-DD5DCF59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22C7F-C6B7-408F-AC6A-CD470266798F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834A45E5-E80D-45CB-9616-9CA1127ABC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5982BA-D782-4588-AA43-BB0A3699197D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9DCAA892-B619-4980-93FC-1CA66F6377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72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1169B-3106-4823-B6A6-F1E00BBF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EF8DD-00E3-4CD4-BFB4-F352E5F00079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BDEDB-E357-4EA3-868C-77DC24B2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D3207-9815-426C-B006-113F1AE6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FEB5-EFE8-4A94-90CF-29B63E13CD9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73449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37DF7-9417-4220-BC05-08AD799C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D7C7B-ACC3-4808-921E-B273C16EECDC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4112B-6B21-470E-A719-DF41B398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22F18-DCAD-4EA3-B839-5FC7D76E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346C5-7BCB-4D4D-BD59-A6873DFBCE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6459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61C31A-BD93-4756-8EF0-BB05E32F76FD}"/>
              </a:ext>
            </a:extLst>
          </p:cNvPr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0A92A6D8-202C-4377-862A-A06EB507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E675-4FA6-4C45-A330-988A48349C75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9E79DB51-4F44-4071-87DF-C9AF92C89E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1E572A-1923-4EE4-B273-FE753F3D507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DD68A42C-9B20-4B5F-9A71-66DF4B4B14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213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4EADC-D48A-438D-9628-CC56558E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C47E-CA0F-45AA-BC44-89E494C2E66C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E495F-3171-45CD-8A0A-C287E8AE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C7363-BBE0-4BAE-A8DC-9F68541C1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9107F-CDD8-4DFE-9B97-31B5ACE1C1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81925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4E497C-9A67-4E83-936D-BECEC59871FF}"/>
              </a:ext>
            </a:extLst>
          </p:cNvPr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6B5ED7DF-5389-4F38-9C0C-3BD752C8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2A9F-D3E9-47A3-BEFF-FD40F6861CD7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807DCCE7-E427-418D-8BF5-78FAF3602B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A3CC20-3097-4F8F-87F4-C25C56A4987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7803BE07-F7EE-40B4-85AC-45CC55771A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77E5A7-8FBC-466B-9A39-ED606127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44D34-112D-41E4-952C-6CB0CC08C5C7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9DBE783-A9CA-4842-9A59-C6974161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C1442E-8A0E-44DE-90AA-8A25FD18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5D943-8FC4-425B-BB98-F2F1EB55D22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45862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BFCDC2F-667A-479D-9D4D-0FC425F4B0E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2563-B7A4-4CC6-8CC9-6D588260103E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85EAC0-E472-41C4-A7BA-CE3C110B28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4FE8598-7C3D-43B4-8993-DF1FCEAC826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A7D7249-CEA4-4ABF-8FC1-0340E6AC74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73249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3E6C8-4B4A-49B0-8D7E-140910D1BE4C}"/>
              </a:ext>
            </a:extLst>
          </p:cNvPr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C2CFF-5A76-4F5E-9184-7167CC491CA9}"/>
              </a:ext>
            </a:extLst>
          </p:cNvPr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5D5DC75C-8CA3-4485-A5A0-D8E248D0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D036-A4C7-469F-A816-A181540C71C1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3A2ADAD7-6BDA-428A-9C03-34AA987F70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EDDFD7-5FF5-4B83-ABB0-0864CD1B539D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F106661C-5FE1-49E4-A3E4-251F08DC33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08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BAB64B-6285-49A7-BA85-F59737D2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5CBC-D10B-4FEF-8997-7ED7A07B7ED5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13B6-2767-487F-B282-61DDD16F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BF2DFB-9082-442D-8749-BBC6D93C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C7B3F-9461-48AC-A0CD-1E05B1A9142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37412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A4A029-809C-4313-839D-A0A35DBD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19D6-D182-4C9F-A85D-5361F3CB17F3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95086D-CCCE-4E39-89CC-DDC137A8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8840D3-7495-4E64-B28D-104B1928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803C8-9B35-4455-932A-0B9B785AD5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402852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30793C-D50A-40A9-BE61-6B1AB5C5FF33}"/>
              </a:ext>
            </a:extLst>
          </p:cNvPr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980CCC93-C9AC-44C6-9BB2-5AEBFFA7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A475E-AA78-4140-8797-35A51E514E29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30E5F851-7823-4816-8FF6-68FCAB1E2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A2AD6F-8A43-434B-92EF-17A8657FEB2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33B43E92-EE53-4A95-9261-D6CF7AA539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60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A283A7-C174-47A2-989A-1852BBA79092}"/>
              </a:ext>
            </a:extLst>
          </p:cNvPr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D1115889-C976-4B4A-9E72-58B16B3E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D97A-9C89-4026-9DF7-CCA629B33E69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EA7B3365-AE74-417D-BE43-B918AF77C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0C4369-6B49-498B-BECF-6379316995C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F8104210-CE70-4BC5-B0FC-6874080EAF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9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4BFB6-C0BE-4A4F-A1E0-72115894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114A-2475-47C4-935A-A8030654EA34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1D47D-0435-45C4-AD6F-99C95E04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4F204-89B2-44E9-B1FC-184C07BB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F0061-D303-470E-B80F-876B67EB5CF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6225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2867E-A0A5-4ECD-8F50-99007E6D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D68-ACD2-4783-89B1-760EEB0BDE5A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A39EE-12A7-41A9-95D8-F86B5F99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DF145-30B5-4E0B-A238-AC836DCC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A0A23-F01E-4851-9A86-4BD393A3A0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31894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0C280C-D935-4F5C-9490-C53F11C1C1D2}"/>
              </a:ext>
            </a:extLst>
          </p:cNvPr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D831C9D9-CEC3-4126-83FB-8AAFCA39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9921D-8BA0-4EF1-BC65-749922026D0D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F0D7C9DF-4419-47CF-A544-20E9209D5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D23BA9-329E-4C8C-8261-0B11E6746F9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8F4DDEA7-63C8-4379-A8F8-D17DD45BCB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255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2D9B3-1D61-45DA-B5FD-43033904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16D9-D6AF-4BEC-989A-944296BFA805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47A41-F71B-4612-A91F-F12AB32B8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FB764-E7E5-456E-BE97-B48A58AE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65163-C699-4051-ADB8-728DBBA0E06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314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B4373C-5DE1-4F41-9FDC-75A6514AB044}"/>
              </a:ext>
            </a:extLst>
          </p:cNvPr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D47ABBD7-9F1F-45FC-AB70-BD58B8B0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48E3-304A-4630-A4D5-210A819654C4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035DB002-65EC-42CA-8EFD-292010409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85CAA0-22E2-44CA-A9EF-21495963B01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46EC5C3E-F255-48EA-8910-E3D9DA45D7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04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11CEB4-28F3-41E2-8E65-E33A0A4B341C}"/>
              </a:ext>
            </a:extLst>
          </p:cNvPr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20319A8C-3B17-4111-BA2A-BB4E8176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49C6-D71B-4EAA-9A2F-B055C2E95419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F0216268-0264-48BC-8F4E-AB66895A2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2100E-72CA-4EEE-BD81-2ADA8B63781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65AE418B-9E9B-43BF-9FAF-C1A4823A9D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916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988F25C-5FA3-40E2-916F-82EEF525FDA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6E58-B7EA-4065-8D02-8E105A1778FC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22486D-0550-4001-AA32-16A653A224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D5097-3D1C-4EB1-B4E7-401BD252700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2BB5863-7FAC-48E0-A9F9-E5AA30D89D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269768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D48551-7D0B-407C-B3E3-F79983431B16}"/>
              </a:ext>
            </a:extLst>
          </p:cNvPr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68072-E0B6-4BDC-8A0B-FA34639C95DC}"/>
              </a:ext>
            </a:extLst>
          </p:cNvPr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56774C6C-F1A6-4736-92DD-54959339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A739-19B7-4BFC-9930-5A43231889ED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7889CBA9-979F-42DD-849F-B7A47691F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A33A74-65C2-491F-9E66-ACAAA10653D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86199365-84B3-4719-9D5E-DE9FE72013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204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3E5AE0C-BF89-428B-BE2C-342A74E5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E41A-F36F-4C97-AEDC-8703B7019CD8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BD2BA7-D9DB-48C4-B31E-792B41ED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313E3F-20CF-407B-8518-97BAE580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0AAE1-5785-4F11-A2EC-D5BE84BF1F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34157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8E9D04D-D28C-40BF-8D8F-B38234FF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86A0-4342-4634-B776-5C9945AC370B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42CB49-1C47-47C5-B9C5-A19580AC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9CED9F-44C7-4F90-B0C6-A79ED3B4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4E5E3-57FA-47BF-91B7-D0BB79EE5B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85245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8D52CB-6F1B-4582-B3F9-D21D76A73E4C}"/>
              </a:ext>
            </a:extLst>
          </p:cNvPr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A90502A9-7BF1-4CF2-B207-43256005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E039-3A7F-479C-A46E-D99C09E6D254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235EE42C-96C9-4A75-97D5-3D43D8D7C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9E4629-8268-45B8-862C-23DC7471FEA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3296AA15-63E1-4B0E-AA09-026C044CF5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81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04E893-4CE8-476E-A751-9CE3F0BC16C5}"/>
              </a:ext>
            </a:extLst>
          </p:cNvPr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DA0B7684-BE4B-4C64-A065-CAFA64D7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FEEA-4274-4A43-AD0E-CAB81BBD7933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0B6F74B0-92C6-4C3C-A37C-9F2F5BB517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84E14C-8DC3-435F-9B67-2AB1A3EB894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5567332-161B-4ABF-8AD3-4E66F5B96B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29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FB59A-A5B1-43BF-BD1D-72CDAF9C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4BD6-46B1-4D29-B75A-F0FFAE688003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19438-955A-403B-B7EA-D3A820F56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9AF21-5599-4322-953A-F934BB6D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AD128-187C-4179-BA68-90850278CB2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75405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D05F8-ACD3-45E4-9963-C196C5E3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B1E1-90AA-4A41-B849-6FF1D3EEDCFE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906C-479F-4A5A-AA68-2A394A380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95B82-7E2B-40AB-AC32-429176E4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8FB04-6152-4A42-A7BC-8252BC3AB52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67469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442B3-96D5-4FA5-97D4-219FF3AB19F5}"/>
              </a:ext>
            </a:extLst>
          </p:cNvPr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98708FD1-7390-4AAB-8A5E-6D1C42C7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3648-54E3-4CAC-AB09-67FF041FCCA2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79F5DA52-126C-4025-8054-2F30BCEFD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F62988-9EFD-406F-A9B8-9D8098373C5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07574BBF-3AEB-407A-AA08-A44E2191DB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7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469AAE-8B46-4497-98E8-B2F5E065D922}"/>
              </a:ext>
            </a:extLst>
          </p:cNvPr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FFF74BE7-4021-4BC7-B505-F2E66035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98B3-1E77-4374-A19A-B5DB8FFB8DB8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16C7761A-3FAB-4371-82B9-8BE51FD99A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B4508F-6A94-4991-A81D-2BADBDB9C93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4B9FEFE3-BE90-4B0C-8513-4245FE3AC6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13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F2CD-E6B8-4111-8781-D8EA6C87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23C0-0E26-4228-BD47-01A241A78D48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9DB84-E708-4F98-8995-5A72D4DF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103B1-ABC1-4FA4-96F4-4CD3A456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085D8-6C09-4864-B1CA-E3E725D2BC2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21044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E81726-DB66-4FF4-96CD-802D8BE01942}"/>
              </a:ext>
            </a:extLst>
          </p:cNvPr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6AD9640A-DE4E-481E-A78C-BFDB808E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0259-6EE1-4C52-972A-5C5E80299468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0F5AB438-C9AD-4235-8731-E052ACD52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3EB796-72B1-46B9-80B5-62FE510B020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6A4FFCFE-2C34-4BB0-A4E4-0C89071669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658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A9BA555-A94E-4018-81EB-6EF30F1EB9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C1F2-0FA4-486F-9FEE-6751407A459F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8A0C7B-B29C-4BE1-9673-8D12BC7438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9E2971-8F87-4DBE-9BC0-DCE8C4EB933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F8312CC-C4C8-406E-8D45-31B1E16D4E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29186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E8DAF7-3DF9-492E-8D28-21D9469EA9B3}"/>
              </a:ext>
            </a:extLst>
          </p:cNvPr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F407B5-AEBE-49B8-9B45-A44F414490D0}"/>
              </a:ext>
            </a:extLst>
          </p:cNvPr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618808B1-0DA0-4596-A360-5360B1BE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01E5-36C5-4965-9F7A-EF22799591BA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B347F9E6-D2E2-4422-A856-DC000D976E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2672FE-18F2-43B2-BE7E-5C80552E83F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163E28E5-E52F-477D-9E7C-0AF71B7ED4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585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403219-CF9E-4312-B67A-CDDE0F9C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BF0C-59AF-4B3E-A7CA-87E28CF63A7F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2583F0-C11C-4B9B-99D2-F44207D9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B3FAB0-FE2D-4493-8F97-F06CBCB9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027F6-B03E-4AD5-BE03-D283E9F3E1A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048846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D89EEF1-4830-4ED2-9CDF-68A98362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117E-F7D6-413B-8D90-A5994E72540C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89198A-301E-4F76-9A00-AA3618BB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B3C7FF-1E45-42A0-8619-46AB8B42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D1443-24EC-4769-B231-FB83D960CB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68589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446DB7-60BE-478A-876E-8A67305EF7D1}"/>
              </a:ext>
            </a:extLst>
          </p:cNvPr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E9190397-1693-4316-B5AD-B27C06E0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42473-C3D4-488F-B472-03A1D37311C5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FE72733B-583A-40F4-B2FD-0E8720AEAE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DE7BB3-3093-4CA8-B0DC-57A46CD9791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ACB5CE86-A9C4-485E-9B40-59B9357FDD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691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54BC7C-AFDE-4E92-8DDC-CDF6B65986EE}"/>
              </a:ext>
            </a:extLst>
          </p:cNvPr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99771880-11DF-4912-9E87-52730B2A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4E25-B4E5-48DC-B1BB-9481B9890891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0C7DD27E-EBBD-4103-807D-2A6A971976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822C5B-E058-4712-8814-CD62B6EA29B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7CAE5F3E-0B4E-4914-9791-09BAFE6497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230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B519C-ECE0-48E6-A17D-620DC621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9862-C641-4CCE-9730-104B05C47569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F1CB7-852F-48DB-AB17-990E2C27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071FB-D0C9-42A0-A820-B3C556DB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7CBBD-18A7-40A9-8CB7-C285506D11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52777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37A85-2D0C-484F-8BD0-301F9F73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0F5C-B2C1-4989-9CDA-53C20028E171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AD77D-820E-42FD-80DF-2DDD0EBA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08D4-E99C-42F7-A657-952FEBB6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7FEDE-2246-4E09-B056-491370050E9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8880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6E6AF0-D847-43EC-AABB-4AD37163420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E65D9E-79F6-4834-A6BE-285B3438264C}"/>
              </a:ext>
            </a:extLst>
          </p:cNvPr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E17B4A-4F8A-40C2-B106-31D182A43AB4}"/>
              </a:ext>
            </a:extLst>
          </p:cNvPr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797354-58C0-4212-9DDF-44859494D39A}"/>
              </a:ext>
            </a:extLst>
          </p:cNvPr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E239E-23BF-4D49-822C-B3B6A123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A0BB7-FCB4-4108-BA3C-38041AA44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A05F5-4F3A-429A-A4A7-04AB625DB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016D7848-A833-44C0-B55D-F6C9DB3B5A54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4697E-152C-4E0B-A271-3D5692631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69FBE-AE36-44BE-9DD3-79672EFF0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3E3F098C-288A-47B4-B77A-5FAD984B174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4" r:id="rId1"/>
    <p:sldLayoutId id="2147484370" r:id="rId2"/>
    <p:sldLayoutId id="2147484425" r:id="rId3"/>
    <p:sldLayoutId id="2147484371" r:id="rId4"/>
    <p:sldLayoutId id="2147484426" r:id="rId5"/>
    <p:sldLayoutId id="2147484372" r:id="rId6"/>
    <p:sldLayoutId id="2147484373" r:id="rId7"/>
    <p:sldLayoutId id="2147484427" r:id="rId8"/>
    <p:sldLayoutId id="2147484428" r:id="rId9"/>
    <p:sldLayoutId id="2147484374" r:id="rId10"/>
    <p:sldLayoutId id="21474843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57015E-052B-4D2A-BC50-6ED4768453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A66BDA-71D8-4DC1-8ED3-CED6CE29AB1F}"/>
              </a:ext>
            </a:extLst>
          </p:cNvPr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71201A-1224-4221-BB1F-51708021CD77}"/>
              </a:ext>
            </a:extLst>
          </p:cNvPr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00C8FB-A9BA-43B5-AFDF-0FD67D0FD103}"/>
              </a:ext>
            </a:extLst>
          </p:cNvPr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D20CA-80CC-4B0B-8750-E70CD432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639D6-D98B-4F1B-B6C0-F7CE83110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C92F1-0847-4AFA-AA72-F15A068CF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prstClr val="white">
                    <a:alpha val="60000"/>
                  </a:prst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9D311F48-EC6E-4253-8180-6D2EBDF7F3BF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D25CF-EF8C-4E31-92CE-0157208CC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prstClr val="white">
                    <a:alpha val="60000"/>
                  </a:prst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080AD-EDC5-4721-AF07-2C91C5B3B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1AEC3EAB-1B9D-4281-97FF-DA37213133E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9" r:id="rId1"/>
    <p:sldLayoutId id="2147484376" r:id="rId2"/>
    <p:sldLayoutId id="2147484430" r:id="rId3"/>
    <p:sldLayoutId id="2147484377" r:id="rId4"/>
    <p:sldLayoutId id="2147484431" r:id="rId5"/>
    <p:sldLayoutId id="2147484378" r:id="rId6"/>
    <p:sldLayoutId id="2147484379" r:id="rId7"/>
    <p:sldLayoutId id="2147484432" r:id="rId8"/>
    <p:sldLayoutId id="2147484433" r:id="rId9"/>
    <p:sldLayoutId id="2147484380" r:id="rId10"/>
    <p:sldLayoutId id="21474843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1721A4-A2DC-4262-95E0-45D3DC22850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46832F-11C6-4FEA-835A-D2C59081C738}"/>
              </a:ext>
            </a:extLst>
          </p:cNvPr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512D3C-D876-4B75-880B-2B01CADB0774}"/>
              </a:ext>
            </a:extLst>
          </p:cNvPr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C9D606-0BA2-44D6-A9AE-1ECDA631D5E7}"/>
              </a:ext>
            </a:extLst>
          </p:cNvPr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F8FB3-1515-46DD-B3CB-CB9FEC53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6BD43-D66D-45B0-A50B-55AAC9538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845FB-BDE1-4EEA-AAA3-9528E7074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prstClr val="white">
                    <a:alpha val="60000"/>
                  </a:prst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C3D1A1B5-E057-41E7-A3FB-9CA4C78347EE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331EA-03AF-452F-A0EC-09088C5F0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prstClr val="white">
                    <a:alpha val="60000"/>
                  </a:prst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7BF81-DEF5-44A8-9CD9-0F78A0C74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67585FAE-3714-4845-8D39-572DA8F3613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34" r:id="rId1"/>
    <p:sldLayoutId id="2147484382" r:id="rId2"/>
    <p:sldLayoutId id="2147484435" r:id="rId3"/>
    <p:sldLayoutId id="2147484383" r:id="rId4"/>
    <p:sldLayoutId id="2147484436" r:id="rId5"/>
    <p:sldLayoutId id="2147484384" r:id="rId6"/>
    <p:sldLayoutId id="2147484385" r:id="rId7"/>
    <p:sldLayoutId id="2147484437" r:id="rId8"/>
    <p:sldLayoutId id="2147484438" r:id="rId9"/>
    <p:sldLayoutId id="2147484386" r:id="rId10"/>
    <p:sldLayoutId id="21474843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71D763-3D4C-41B5-94D0-559091AB4EF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8D2ECC-596B-4726-AEF9-D518F59DBE4C}"/>
              </a:ext>
            </a:extLst>
          </p:cNvPr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F2B434-7DFC-4733-B658-E934C5F22CAE}"/>
              </a:ext>
            </a:extLst>
          </p:cNvPr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020CDF-C829-4ABC-85D5-FC0E92635AEC}"/>
              </a:ext>
            </a:extLst>
          </p:cNvPr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F631F-6D35-4842-BEA1-624B7775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11FA0-580F-4787-B1CB-746F66BB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F2DBE-7FD9-4F51-8EA8-C2EC8267F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prstClr val="white">
                    <a:alpha val="60000"/>
                  </a:prst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C143497D-0B57-4E3E-98D2-C51A04467C99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D18FB-5D01-43D3-BAAD-1D95A539B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prstClr val="white">
                    <a:alpha val="60000"/>
                  </a:prst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0F250-8462-49FE-894B-854152CC8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549ED353-4545-4F2A-AB01-6A00BCFC7B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39" r:id="rId1"/>
    <p:sldLayoutId id="2147484388" r:id="rId2"/>
    <p:sldLayoutId id="2147484440" r:id="rId3"/>
    <p:sldLayoutId id="2147484389" r:id="rId4"/>
    <p:sldLayoutId id="2147484441" r:id="rId5"/>
    <p:sldLayoutId id="2147484390" r:id="rId6"/>
    <p:sldLayoutId id="2147484391" r:id="rId7"/>
    <p:sldLayoutId id="2147484442" r:id="rId8"/>
    <p:sldLayoutId id="2147484443" r:id="rId9"/>
    <p:sldLayoutId id="2147484392" r:id="rId10"/>
    <p:sldLayoutId id="21474843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D1CE36-0C79-4786-9690-A8EE8C40DF2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334557-149C-44D2-90DB-C422CD8358D1}"/>
              </a:ext>
            </a:extLst>
          </p:cNvPr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32ADDF-B290-46E0-AEA8-1F990B3DB25A}"/>
              </a:ext>
            </a:extLst>
          </p:cNvPr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7C82FE-CC56-4132-A1B5-482364FEED82}"/>
              </a:ext>
            </a:extLst>
          </p:cNvPr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A79819-EFF9-43E0-85A4-41A0B959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F7DF6-E905-40D1-AB60-00BA2CAB2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2FD64-B524-42A4-B7C8-E38D74112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prstClr val="white">
                    <a:alpha val="60000"/>
                  </a:prst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A9B7D6C4-DCF5-48B7-B230-3930C1ABFD36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1470A-996D-47B7-BDF7-FB0E68C26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prstClr val="white">
                    <a:alpha val="60000"/>
                  </a:prst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ABA5E-F121-438C-8ACA-EDB702FD7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EF34D8CC-25F4-4417-94EF-8CA83A5C702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44" r:id="rId1"/>
    <p:sldLayoutId id="2147484394" r:id="rId2"/>
    <p:sldLayoutId id="2147484445" r:id="rId3"/>
    <p:sldLayoutId id="2147484395" r:id="rId4"/>
    <p:sldLayoutId id="2147484446" r:id="rId5"/>
    <p:sldLayoutId id="2147484396" r:id="rId6"/>
    <p:sldLayoutId id="2147484397" r:id="rId7"/>
    <p:sldLayoutId id="2147484447" r:id="rId8"/>
    <p:sldLayoutId id="2147484448" r:id="rId9"/>
    <p:sldLayoutId id="2147484398" r:id="rId10"/>
    <p:sldLayoutId id="21474843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2B1427-2FFD-4D22-924C-FCE7790784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CEE1B9-95D2-4057-BF8C-DCF66AA80093}"/>
              </a:ext>
            </a:extLst>
          </p:cNvPr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A509E5-3566-4AF3-8397-9A77EBF73D19}"/>
              </a:ext>
            </a:extLst>
          </p:cNvPr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117E11-1338-483C-AC77-3BD22264EEBE}"/>
              </a:ext>
            </a:extLst>
          </p:cNvPr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A6174-EEEC-47C9-AFAD-E46924EC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3DD26-6CC0-4E6F-84E9-7F5347ED5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74152-79D9-4FF0-9494-58FDF80AC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prstClr val="white">
                    <a:alpha val="60000"/>
                  </a:prst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EF4ACFD8-161B-48D6-A483-E476BDC20221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BD3B1-F014-44B7-9687-98B877764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prstClr val="white">
                    <a:alpha val="60000"/>
                  </a:prst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A18D1-297A-4C5B-859F-43660B4FA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790BA199-7BDD-4C07-BF62-9CBF04D519F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49" r:id="rId1"/>
    <p:sldLayoutId id="2147484400" r:id="rId2"/>
    <p:sldLayoutId id="2147484450" r:id="rId3"/>
    <p:sldLayoutId id="2147484401" r:id="rId4"/>
    <p:sldLayoutId id="2147484451" r:id="rId5"/>
    <p:sldLayoutId id="2147484402" r:id="rId6"/>
    <p:sldLayoutId id="2147484403" r:id="rId7"/>
    <p:sldLayoutId id="2147484452" r:id="rId8"/>
    <p:sldLayoutId id="2147484453" r:id="rId9"/>
    <p:sldLayoutId id="2147484404" r:id="rId10"/>
    <p:sldLayoutId id="21474844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86E7DC-79AE-4CF5-873A-701FE225E44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DDBF7C-8D22-495A-BC5B-68CB7E5DF2CE}"/>
              </a:ext>
            </a:extLst>
          </p:cNvPr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9BD3B2-7E69-44BD-8B13-AAB850489BD6}"/>
              </a:ext>
            </a:extLst>
          </p:cNvPr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E5A7A-B7AE-40FF-997C-C2D578E6813C}"/>
              </a:ext>
            </a:extLst>
          </p:cNvPr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EB815F-0B71-43DA-8727-5155CC2A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AA4BF-429D-487F-8B8E-D8059BC3A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1E44F-3103-4C8B-80D5-D81219B43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prstClr val="white">
                    <a:alpha val="60000"/>
                  </a:prst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4CBFC17E-42F7-4350-B960-17F26FAA0B5A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B37BE-A98E-492C-8E64-C8352243E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prstClr val="white">
                    <a:alpha val="60000"/>
                  </a:prst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6420B-E7F5-4C95-8159-115D7187A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BC0C1D3F-8E39-4BDF-B3CE-0ADC598F2E49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54" r:id="rId1"/>
    <p:sldLayoutId id="2147484406" r:id="rId2"/>
    <p:sldLayoutId id="2147484455" r:id="rId3"/>
    <p:sldLayoutId id="2147484407" r:id="rId4"/>
    <p:sldLayoutId id="2147484456" r:id="rId5"/>
    <p:sldLayoutId id="2147484408" r:id="rId6"/>
    <p:sldLayoutId id="2147484409" r:id="rId7"/>
    <p:sldLayoutId id="2147484457" r:id="rId8"/>
    <p:sldLayoutId id="2147484458" r:id="rId9"/>
    <p:sldLayoutId id="2147484410" r:id="rId10"/>
    <p:sldLayoutId id="21474844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8B75FB-162A-46B7-9D5D-42F5F60A9E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833184-71F1-4BA3-864D-CC3DA7FC7B03}"/>
              </a:ext>
            </a:extLst>
          </p:cNvPr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F58EFF-60A9-4D3A-8B77-BA4C134834DD}"/>
              </a:ext>
            </a:extLst>
          </p:cNvPr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4131C6-E8E0-4510-8FFB-346439AF7D13}"/>
              </a:ext>
            </a:extLst>
          </p:cNvPr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C2E7D3-5156-48BB-A0F2-324131CF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5970B-EB9C-4E6E-A755-F76837037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D3F88-F944-4F0D-969F-6BE9D0B7B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prstClr val="white">
                    <a:alpha val="60000"/>
                  </a:prst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B764F4FC-1564-4069-AD69-5DB8609A621F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B6D18-A26F-45C3-80BA-B20E2E210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prstClr val="white">
                    <a:alpha val="60000"/>
                  </a:prst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AFF28-8F4B-4003-B2ED-60B6E54DB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03FACC29-5590-4A44-82C6-E52B7FD222F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59" r:id="rId1"/>
    <p:sldLayoutId id="2147484412" r:id="rId2"/>
    <p:sldLayoutId id="2147484460" r:id="rId3"/>
    <p:sldLayoutId id="2147484413" r:id="rId4"/>
    <p:sldLayoutId id="2147484461" r:id="rId5"/>
    <p:sldLayoutId id="2147484414" r:id="rId6"/>
    <p:sldLayoutId id="2147484415" r:id="rId7"/>
    <p:sldLayoutId id="2147484462" r:id="rId8"/>
    <p:sldLayoutId id="2147484463" r:id="rId9"/>
    <p:sldLayoutId id="2147484416" r:id="rId10"/>
    <p:sldLayoutId id="21474844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001714-05BA-438D-A210-71FFB5FA627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8AC469-17E0-4F39-B0BA-F0DBF54E86B3}"/>
              </a:ext>
            </a:extLst>
          </p:cNvPr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3BC3D5-5627-4C59-84DF-495B26ABC60A}"/>
              </a:ext>
            </a:extLst>
          </p:cNvPr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745FA5-EA21-471A-8CC4-4BCCC83D4324}"/>
              </a:ext>
            </a:extLst>
          </p:cNvPr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CE0DB-F3BE-49FE-A09B-FF702262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5A74C-5980-457B-A2AD-BEF248C08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EA5AC-377D-4718-8683-413B7BDB7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prstClr val="white">
                    <a:alpha val="60000"/>
                  </a:prst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D3C5B324-9ECB-48D3-BFC9-BE321D84AE5D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E7D7B-0088-41DB-824D-A8C377D50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prstClr val="white">
                    <a:alpha val="60000"/>
                  </a:prstClr>
                </a:solidFill>
                <a:effectLst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56C38-82DC-47AA-8081-A0B511303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935FAA96-00DA-40B2-8DD9-9B0C2FBFDF1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64" r:id="rId1"/>
    <p:sldLayoutId id="2147484418" r:id="rId2"/>
    <p:sldLayoutId id="2147484465" r:id="rId3"/>
    <p:sldLayoutId id="2147484419" r:id="rId4"/>
    <p:sldLayoutId id="2147484466" r:id="rId5"/>
    <p:sldLayoutId id="2147484420" r:id="rId6"/>
    <p:sldLayoutId id="2147484421" r:id="rId7"/>
    <p:sldLayoutId id="2147484467" r:id="rId8"/>
    <p:sldLayoutId id="2147484468" r:id="rId9"/>
    <p:sldLayoutId id="2147484422" r:id="rId10"/>
    <p:sldLayoutId id="21474844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азвание 1">
            <a:extLst>
              <a:ext uri="{FF2B5EF4-FFF2-40B4-BE49-F238E27FC236}">
                <a16:creationId xmlns:a16="http://schemas.microsoft.com/office/drawing/2014/main" id="{28993403-5138-4FCE-ADE7-E5E79A204935}"/>
              </a:ext>
            </a:extLst>
          </p:cNvPr>
          <p:cNvSpPr txBox="1">
            <a:spLocks/>
          </p:cNvSpPr>
          <p:nvPr/>
        </p:nvSpPr>
        <p:spPr>
          <a:xfrm>
            <a:off x="171450" y="762000"/>
            <a:ext cx="8972550" cy="3038475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800" b="1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Московский Государственный Университет им. М. В. Ломоносова</a:t>
            </a:r>
            <a:br>
              <a:rPr lang="ru-RU" sz="1800" b="1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Биологический факультет</a:t>
            </a:r>
            <a:br>
              <a:rPr lang="ru-RU" sz="1800" b="1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Кафедра зоологии беспозвоночных </a:t>
            </a:r>
            <a:br>
              <a:rPr lang="ru-RU" sz="1800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реагрегации</a:t>
            </a:r>
            <a:r>
              <a:rPr lang="ru-RU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клеток и формирования </a:t>
            </a:r>
            <a:r>
              <a:rPr lang="ru-RU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примморфов</a:t>
            </a:r>
            <a:r>
              <a:rPr lang="ru-RU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у двух видов губок Белого моря</a:t>
            </a:r>
            <a:endParaRPr lang="ru-RU" sz="4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2">
            <a:extLst>
              <a:ext uri="{FF2B5EF4-FFF2-40B4-BE49-F238E27FC236}">
                <a16:creationId xmlns:a16="http://schemas.microsoft.com/office/drawing/2014/main" id="{BADB8A4F-5E69-4E72-8721-FDD61B814A50}"/>
              </a:ext>
            </a:extLst>
          </p:cNvPr>
          <p:cNvSpPr txBox="1">
            <a:spLocks/>
          </p:cNvSpPr>
          <p:nvPr/>
        </p:nvSpPr>
        <p:spPr>
          <a:xfrm>
            <a:off x="6581775" y="4686300"/>
            <a:ext cx="2378075" cy="107632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rtl="0" fontAlgn="base">
              <a:spcBef>
                <a:spcPts val="2000"/>
              </a:spcBef>
              <a:spcAft>
                <a:spcPct val="0"/>
              </a:spcAft>
              <a:buBlip>
                <a:blip r:embed="rId2"/>
              </a:buBlip>
              <a:defRPr kumimoji="1"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" charset="0"/>
                <a:cs typeface="Arial" charset="0"/>
              </a:defRPr>
            </a:lvl1pPr>
            <a:lvl2pPr marL="685800" indent="-336550" algn="l" rtl="0" fontAlgn="base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 kumimoji="1"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" charset="0"/>
                <a:cs typeface="+mn-cs"/>
              </a:defRPr>
            </a:lvl2pPr>
            <a:lvl3pPr marL="1035050" indent="-349250" algn="l" rtl="0" fontAlgn="base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 kumimoji="1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" charset="0"/>
                <a:cs typeface="+mn-cs"/>
              </a:defRPr>
            </a:lvl3pPr>
            <a:lvl4pPr marL="1371600" indent="-336550" algn="l" rtl="0" fontAlgn="base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 kumimoji="1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" charset="0"/>
                <a:cs typeface="+mn-cs"/>
              </a:defRPr>
            </a:lvl4pPr>
            <a:lvl5pPr marL="1720850" indent="-349250" algn="l" rtl="0" fontAlgn="base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 kumimoji="1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" charset="0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Лавров А.И.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1" descr="D:\Наука\статьи и тезисы\конференции\75 лет ББС 2013\картинки\surface1.tif">
            <a:extLst>
              <a:ext uri="{FF2B5EF4-FFF2-40B4-BE49-F238E27FC236}">
                <a16:creationId xmlns:a16="http://schemas.microsoft.com/office/drawing/2014/main" id="{4A3668C6-AA2C-49A4-BE3D-AC652389B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901700"/>
            <a:ext cx="4362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0" descr="D:\Наука\статьи и тезисы\конференции\75 лет ББС 2013\картинки\hal_aqua_24_surface_cells.jpg">
            <a:extLst>
              <a:ext uri="{FF2B5EF4-FFF2-40B4-BE49-F238E27FC236}">
                <a16:creationId xmlns:a16="http://schemas.microsoft.com/office/drawing/2014/main" id="{DA79C62F-EEDD-4179-828C-86A68F4CA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901700"/>
            <a:ext cx="4473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Содержимое 2">
            <a:extLst>
              <a:ext uri="{FF2B5EF4-FFF2-40B4-BE49-F238E27FC236}">
                <a16:creationId xmlns:a16="http://schemas.microsoft.com/office/drawing/2014/main" id="{A146D063-8D93-4EDF-8C8D-9132DEAAC15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04775" y="5178425"/>
            <a:ext cx="8972550" cy="1290638"/>
          </a:xfrm>
        </p:spPr>
        <p:txBody>
          <a:bodyPr wrap="square" numCol="1" anchorCtr="0" compatLnSpc="1">
            <a:prstTxWarp prst="textNoShape">
              <a:avLst/>
            </a:prstTxWarp>
            <a:normAutofit fontScale="925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Поверхность клеточного агрегата (24 часа) (ТЭМ) </a:t>
            </a:r>
            <a:r>
              <a:rPr lang="en-US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Haliclona</a:t>
            </a:r>
            <a:r>
              <a:rPr lang="en-US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aquaeductus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 и ультратонкий срез клеточного агрегата (3 суток) (СЭМ) </a:t>
            </a:r>
            <a:r>
              <a:rPr lang="en-US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Halichondria</a:t>
            </a:r>
            <a:r>
              <a:rPr lang="en-US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panicea</a:t>
            </a:r>
            <a:r>
              <a:rPr lang="en-US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ru-RU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– крупные клетки (8-20 мкм),  </a:t>
            </a:r>
            <a:r>
              <a:rPr lang="ru-RU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Мк</a:t>
            </a:r>
            <a:r>
              <a:rPr lang="ru-RU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– мелкие клетки (2-5 мкм).</a:t>
            </a:r>
          </a:p>
        </p:txBody>
      </p:sp>
      <p:sp>
        <p:nvSpPr>
          <p:cNvPr id="2" name="Название 1">
            <a:extLst>
              <a:ext uri="{FF2B5EF4-FFF2-40B4-BE49-F238E27FC236}">
                <a16:creationId xmlns:a16="http://schemas.microsoft.com/office/drawing/2014/main" id="{DECD1CBC-C299-43C4-87B6-CC9C6FAA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675" y="-127000"/>
            <a:ext cx="9144000" cy="785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Гистологическое строение  клеточных агрегатов</a:t>
            </a:r>
          </a:p>
        </p:txBody>
      </p:sp>
      <p:sp>
        <p:nvSpPr>
          <p:cNvPr id="65542" name="Содержимое 2">
            <a:extLst>
              <a:ext uri="{FF2B5EF4-FFF2-40B4-BE49-F238E27FC236}">
                <a16:creationId xmlns:a16="http://schemas.microsoft.com/office/drawing/2014/main" id="{A514D0C5-D51F-44C6-8527-B762585F9971}"/>
              </a:ext>
            </a:extLst>
          </p:cNvPr>
          <p:cNvSpPr txBox="1">
            <a:spLocks/>
          </p:cNvSpPr>
          <p:nvPr/>
        </p:nvSpPr>
        <p:spPr bwMode="auto">
          <a:xfrm>
            <a:off x="104775" y="901700"/>
            <a:ext cx="469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ru-RU" altLang="ru-RU" sz="2400" b="1"/>
              <a:t>А</a:t>
            </a:r>
          </a:p>
        </p:txBody>
      </p:sp>
      <p:sp>
        <p:nvSpPr>
          <p:cNvPr id="65543" name="Содержимое 2">
            <a:extLst>
              <a:ext uri="{FF2B5EF4-FFF2-40B4-BE49-F238E27FC236}">
                <a16:creationId xmlns:a16="http://schemas.microsoft.com/office/drawing/2014/main" id="{69915419-D01C-4FA5-9C04-1652D3C2AC78}"/>
              </a:ext>
            </a:extLst>
          </p:cNvPr>
          <p:cNvSpPr txBox="1">
            <a:spLocks/>
          </p:cNvSpPr>
          <p:nvPr/>
        </p:nvSpPr>
        <p:spPr bwMode="auto">
          <a:xfrm>
            <a:off x="4714875" y="911225"/>
            <a:ext cx="469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ru-RU" altLang="ru-RU" sz="2400" b="1"/>
              <a:t>Б</a:t>
            </a:r>
          </a:p>
        </p:txBody>
      </p:sp>
      <p:sp>
        <p:nvSpPr>
          <p:cNvPr id="65544" name="Содержимое 2">
            <a:extLst>
              <a:ext uri="{FF2B5EF4-FFF2-40B4-BE49-F238E27FC236}">
                <a16:creationId xmlns:a16="http://schemas.microsoft.com/office/drawing/2014/main" id="{50DAB563-45E3-486D-AB5E-E0649FE7A86F}"/>
              </a:ext>
            </a:extLst>
          </p:cNvPr>
          <p:cNvSpPr txBox="1">
            <a:spLocks/>
          </p:cNvSpPr>
          <p:nvPr/>
        </p:nvSpPr>
        <p:spPr bwMode="auto">
          <a:xfrm>
            <a:off x="8382000" y="2165350"/>
            <a:ext cx="5238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60000"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</a:p>
        </p:txBody>
      </p:sp>
      <p:sp>
        <p:nvSpPr>
          <p:cNvPr id="65545" name="Содержимое 2">
            <a:extLst>
              <a:ext uri="{FF2B5EF4-FFF2-40B4-BE49-F238E27FC236}">
                <a16:creationId xmlns:a16="http://schemas.microsoft.com/office/drawing/2014/main" id="{248F79CC-86B4-44C6-B1EC-3402DB6C0BE3}"/>
              </a:ext>
            </a:extLst>
          </p:cNvPr>
          <p:cNvSpPr txBox="1">
            <a:spLocks/>
          </p:cNvSpPr>
          <p:nvPr/>
        </p:nvSpPr>
        <p:spPr bwMode="auto">
          <a:xfrm>
            <a:off x="7620000" y="1619250"/>
            <a:ext cx="5238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60000"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</a:p>
        </p:txBody>
      </p:sp>
      <p:sp>
        <p:nvSpPr>
          <p:cNvPr id="65546" name="Содержимое 2">
            <a:extLst>
              <a:ext uri="{FF2B5EF4-FFF2-40B4-BE49-F238E27FC236}">
                <a16:creationId xmlns:a16="http://schemas.microsoft.com/office/drawing/2014/main" id="{91A8898F-3527-43EE-95A0-B8D9CC480D4E}"/>
              </a:ext>
            </a:extLst>
          </p:cNvPr>
          <p:cNvSpPr txBox="1">
            <a:spLocks/>
          </p:cNvSpPr>
          <p:nvPr/>
        </p:nvSpPr>
        <p:spPr bwMode="auto">
          <a:xfrm>
            <a:off x="7097713" y="2400300"/>
            <a:ext cx="5222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60000"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4" descr="D:\Наука\статьи и тезисы\конференции\75 лет ББС 2013\картинки\hal_aqua_24_surface_choa.jpg">
            <a:extLst>
              <a:ext uri="{FF2B5EF4-FFF2-40B4-BE49-F238E27FC236}">
                <a16:creationId xmlns:a16="http://schemas.microsoft.com/office/drawing/2014/main" id="{09236472-9713-4D1A-A05F-9B38EF81B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8" y="1035050"/>
            <a:ext cx="3430587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Содержимое 2">
            <a:extLst>
              <a:ext uri="{FF2B5EF4-FFF2-40B4-BE49-F238E27FC236}">
                <a16:creationId xmlns:a16="http://schemas.microsoft.com/office/drawing/2014/main" id="{F9C22B11-DD4D-4B00-ACD7-E27EF9BA479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5292725"/>
            <a:ext cx="9144000" cy="1565275"/>
          </a:xfrm>
        </p:spPr>
        <p:txBody>
          <a:bodyPr wrap="square" numCol="1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Клетки в составе клеточных агрегатов исследованных видов губок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хоаноцит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в составе клеточного агрегата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Haliclona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aquaeductus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(СЭМ);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Тх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– тело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хоаноцита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белый треугольник указывает на жгутик, черный – на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воротничек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микровилле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– крупная клетка с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фагосомами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в составе клеточного агрегата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Halichondria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panicea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(ТЭМ);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я – ядро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 ядрышком; ф –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фагосомы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азвание 1">
            <a:extLst>
              <a:ext uri="{FF2B5EF4-FFF2-40B4-BE49-F238E27FC236}">
                <a16:creationId xmlns:a16="http://schemas.microsoft.com/office/drawing/2014/main" id="{8DE37435-8FE2-4FE8-937B-4E137EC1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150" y="-88900"/>
            <a:ext cx="9239250" cy="785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Гистологическое строение  клеточных агрегатов</a:t>
            </a:r>
            <a:endParaRPr lang="ru-RU" sz="3200" b="1" dirty="0">
              <a:effectLst>
                <a:outerShdw blurRad="38100" dist="38100" dir="2700000" algn="tl">
                  <a:srgbClr val="21212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5" name="Изображение 5" descr="Рис28В.jpg">
            <a:extLst>
              <a:ext uri="{FF2B5EF4-FFF2-40B4-BE49-F238E27FC236}">
                <a16:creationId xmlns:a16="http://schemas.microsoft.com/office/drawing/2014/main" id="{7AB51ACE-9255-46AB-A8BF-8C8032C302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1233488"/>
            <a:ext cx="51689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Содержимое 2">
            <a:extLst>
              <a:ext uri="{FF2B5EF4-FFF2-40B4-BE49-F238E27FC236}">
                <a16:creationId xmlns:a16="http://schemas.microsoft.com/office/drawing/2014/main" id="{2F8BFB64-78CB-446E-9D6F-B754ABD89866}"/>
              </a:ext>
            </a:extLst>
          </p:cNvPr>
          <p:cNvSpPr txBox="1">
            <a:spLocks/>
          </p:cNvSpPr>
          <p:nvPr/>
        </p:nvSpPr>
        <p:spPr bwMode="auto">
          <a:xfrm>
            <a:off x="325438" y="1038225"/>
            <a:ext cx="65881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ru-RU" altLang="ru-RU" sz="2400" b="1"/>
              <a:t>А</a:t>
            </a:r>
          </a:p>
        </p:txBody>
      </p:sp>
      <p:sp>
        <p:nvSpPr>
          <p:cNvPr id="66567" name="Содержимое 2">
            <a:extLst>
              <a:ext uri="{FF2B5EF4-FFF2-40B4-BE49-F238E27FC236}">
                <a16:creationId xmlns:a16="http://schemas.microsoft.com/office/drawing/2014/main" id="{41D75465-78BA-467A-A190-23C5C2B9E885}"/>
              </a:ext>
            </a:extLst>
          </p:cNvPr>
          <p:cNvSpPr txBox="1">
            <a:spLocks/>
          </p:cNvSpPr>
          <p:nvPr/>
        </p:nvSpPr>
        <p:spPr bwMode="auto">
          <a:xfrm>
            <a:off x="8612188" y="1233488"/>
            <a:ext cx="6588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A90A35EA-CE08-49C2-825F-DAEB08FFE671}"/>
              </a:ext>
            </a:extLst>
          </p:cNvPr>
          <p:cNvSpPr txBox="1">
            <a:spLocks/>
          </p:cNvSpPr>
          <p:nvPr/>
        </p:nvSpPr>
        <p:spPr>
          <a:xfrm>
            <a:off x="6588125" y="2709863"/>
            <a:ext cx="658813" cy="546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я</a:t>
            </a:r>
          </a:p>
        </p:txBody>
      </p:sp>
      <p:sp>
        <p:nvSpPr>
          <p:cNvPr id="66569" name="Содержимое 2">
            <a:extLst>
              <a:ext uri="{FF2B5EF4-FFF2-40B4-BE49-F238E27FC236}">
                <a16:creationId xmlns:a16="http://schemas.microsoft.com/office/drawing/2014/main" id="{779CD217-5CC8-47F1-ACC3-70BC8DEFB8B8}"/>
              </a:ext>
            </a:extLst>
          </p:cNvPr>
          <p:cNvSpPr txBox="1">
            <a:spLocks/>
          </p:cNvSpPr>
          <p:nvPr/>
        </p:nvSpPr>
        <p:spPr bwMode="auto">
          <a:xfrm>
            <a:off x="1052513" y="3981450"/>
            <a:ext cx="65881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ru-RU" altLang="ru-RU" b="1"/>
              <a:t>Тх</a:t>
            </a: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5DCFBD4D-AC03-4289-8D0F-191911E98B53}"/>
              </a:ext>
            </a:extLst>
          </p:cNvPr>
          <p:cNvSpPr txBox="1">
            <a:spLocks/>
          </p:cNvSpPr>
          <p:nvPr/>
        </p:nvSpPr>
        <p:spPr>
          <a:xfrm>
            <a:off x="7472363" y="2138363"/>
            <a:ext cx="658812" cy="544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ф</a:t>
            </a:r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A36EBFDE-F22B-4B4F-9420-C9E1DA25073A}"/>
              </a:ext>
            </a:extLst>
          </p:cNvPr>
          <p:cNvSpPr txBox="1">
            <a:spLocks/>
          </p:cNvSpPr>
          <p:nvPr/>
        </p:nvSpPr>
        <p:spPr>
          <a:xfrm>
            <a:off x="8131175" y="3001963"/>
            <a:ext cx="658813" cy="544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ф</a:t>
            </a:r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C6D80205-3785-44D2-9906-D4C7562AFE5D}"/>
              </a:ext>
            </a:extLst>
          </p:cNvPr>
          <p:cNvSpPr txBox="1">
            <a:spLocks/>
          </p:cNvSpPr>
          <p:nvPr/>
        </p:nvSpPr>
        <p:spPr>
          <a:xfrm>
            <a:off x="5575300" y="2108200"/>
            <a:ext cx="658813" cy="5445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ф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D2775741-CD8C-4A1A-BF58-2BDB7699CCC9}"/>
              </a:ext>
            </a:extLst>
          </p:cNvPr>
          <p:cNvCxnSpPr/>
          <p:nvPr/>
        </p:nvCxnSpPr>
        <p:spPr>
          <a:xfrm flipV="1">
            <a:off x="1247775" y="2792413"/>
            <a:ext cx="133350" cy="84137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D9BCA70-E783-4102-A5CF-FD29DF140EF3}"/>
              </a:ext>
            </a:extLst>
          </p:cNvPr>
          <p:cNvCxnSpPr/>
          <p:nvPr/>
        </p:nvCxnSpPr>
        <p:spPr>
          <a:xfrm flipH="1">
            <a:off x="1046163" y="3656013"/>
            <a:ext cx="88900" cy="114300"/>
          </a:xfrm>
          <a:prstGeom prst="straightConnector1">
            <a:avLst/>
          </a:prstGeom>
          <a:ln w="50800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Содержимое 2">
            <a:extLst>
              <a:ext uri="{FF2B5EF4-FFF2-40B4-BE49-F238E27FC236}">
                <a16:creationId xmlns:a16="http://schemas.microsoft.com/office/drawing/2014/main" id="{3634DC6B-F47A-4714-B4A0-F832397DA8E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2088" y="5229225"/>
            <a:ext cx="8736012" cy="1447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клеток в составе клеточных агрегатов </a:t>
            </a:r>
            <a:r>
              <a:rPr lang="en-US" altLang="ru-RU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Halichondria panicea </a:t>
            </a: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en-US" altLang="ru-RU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Haliclona aquaeductus </a:t>
            </a:r>
            <a:r>
              <a:rPr lang="en-US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Белые треугольники указывают на оболочку из мертвых клеток и детрита. </a:t>
            </a:r>
          </a:p>
        </p:txBody>
      </p:sp>
      <p:sp>
        <p:nvSpPr>
          <p:cNvPr id="4" name="Название 1">
            <a:extLst>
              <a:ext uri="{FF2B5EF4-FFF2-40B4-BE49-F238E27FC236}">
                <a16:creationId xmlns:a16="http://schemas.microsoft.com/office/drawing/2014/main" id="{F9B19A97-2257-4A9A-B2C1-C99A897D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6525" y="287338"/>
            <a:ext cx="9515475" cy="7350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Сортировка клеток в составе </a:t>
            </a:r>
            <a:b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клеточных </a:t>
            </a:r>
            <a:r>
              <a:rPr lang="ru-RU" sz="3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арегатов</a:t>
            </a:r>
            <a:endParaRPr lang="ru-RU" sz="3600" b="1" dirty="0">
              <a:solidFill>
                <a:srgbClr val="CC0000"/>
              </a:solidFill>
              <a:effectLst>
                <a:outerShdw blurRad="38100" dist="38100" dir="2700000" algn="tl">
                  <a:srgbClr val="21212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8" name="Изображение 4" descr="Рис21В.jpg">
            <a:extLst>
              <a:ext uri="{FF2B5EF4-FFF2-40B4-BE49-F238E27FC236}">
                <a16:creationId xmlns:a16="http://schemas.microsoft.com/office/drawing/2014/main" id="{9ADD8A09-FC98-4AE8-BFF8-43044C40A4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1419225"/>
            <a:ext cx="41830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Изображение 5" descr="Рис23Г.jpg">
            <a:extLst>
              <a:ext uri="{FF2B5EF4-FFF2-40B4-BE49-F238E27FC236}">
                <a16:creationId xmlns:a16="http://schemas.microsoft.com/office/drawing/2014/main" id="{84B5072E-E022-4056-A3D6-6399C802B3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13" y="1419225"/>
            <a:ext cx="43068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27DF1D51-4A8F-46BC-B541-E90169BFD4A5}"/>
              </a:ext>
            </a:extLst>
          </p:cNvPr>
          <p:cNvSpPr txBox="1">
            <a:spLocks/>
          </p:cNvSpPr>
          <p:nvPr/>
        </p:nvSpPr>
        <p:spPr>
          <a:xfrm>
            <a:off x="192088" y="1419225"/>
            <a:ext cx="923925" cy="555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sz="2200" b="1">
                <a:solidFill>
                  <a:prstClr val="white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А</a:t>
            </a: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D7EA98B5-06EC-489F-85B2-D4CA89FBD344}"/>
              </a:ext>
            </a:extLst>
          </p:cNvPr>
          <p:cNvSpPr txBox="1">
            <a:spLocks/>
          </p:cNvSpPr>
          <p:nvPr/>
        </p:nvSpPr>
        <p:spPr>
          <a:xfrm>
            <a:off x="4621213" y="1419225"/>
            <a:ext cx="923925" cy="555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sz="2200" b="1">
                <a:solidFill>
                  <a:prstClr val="white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Б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87865D6-96CE-4185-8240-B771A62EC50B}"/>
              </a:ext>
            </a:extLst>
          </p:cNvPr>
          <p:cNvCxnSpPr/>
          <p:nvPr/>
        </p:nvCxnSpPr>
        <p:spPr>
          <a:xfrm flipV="1">
            <a:off x="2795588" y="3548063"/>
            <a:ext cx="69850" cy="198437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716D0E1-62AE-40C6-94F3-D387C81E2265}"/>
              </a:ext>
            </a:extLst>
          </p:cNvPr>
          <p:cNvCxnSpPr/>
          <p:nvPr/>
        </p:nvCxnSpPr>
        <p:spPr>
          <a:xfrm flipV="1">
            <a:off x="1785938" y="3860800"/>
            <a:ext cx="68262" cy="19685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E08DEA6-BFD0-4C31-BD8E-44277148AEAE}"/>
              </a:ext>
            </a:extLst>
          </p:cNvPr>
          <p:cNvCxnSpPr/>
          <p:nvPr/>
        </p:nvCxnSpPr>
        <p:spPr>
          <a:xfrm flipH="1" flipV="1">
            <a:off x="7681913" y="3798888"/>
            <a:ext cx="98425" cy="198437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596840E-721C-4BB1-858A-989C2191888E}"/>
              </a:ext>
            </a:extLst>
          </p:cNvPr>
          <p:cNvCxnSpPr/>
          <p:nvPr/>
        </p:nvCxnSpPr>
        <p:spPr>
          <a:xfrm flipH="1" flipV="1">
            <a:off x="7632700" y="2532063"/>
            <a:ext cx="98425" cy="198437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:\Наука\статьи и тезисы\конференции\75 лет ББС 2013\картинки\Genetal_view.tif">
            <a:extLst>
              <a:ext uri="{FF2B5EF4-FFF2-40B4-BE49-F238E27FC236}">
                <a16:creationId xmlns:a16="http://schemas.microsoft.com/office/drawing/2014/main" id="{F285B3AB-037F-4141-B487-519F5D6EF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25" y="1247775"/>
            <a:ext cx="45497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D:\Наука\статьи и тезисы\конференции\75 лет ББС 2013\картинки\surface1.tif">
            <a:extLst>
              <a:ext uri="{FF2B5EF4-FFF2-40B4-BE49-F238E27FC236}">
                <a16:creationId xmlns:a16="http://schemas.microsoft.com/office/drawing/2014/main" id="{38C85313-988C-47AC-A7D2-C52EA107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247775"/>
            <a:ext cx="44291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Содержимое 2">
            <a:extLst>
              <a:ext uri="{FF2B5EF4-FFF2-40B4-BE49-F238E27FC236}">
                <a16:creationId xmlns:a16="http://schemas.microsoft.com/office/drawing/2014/main" id="{AB74A42F-FE00-40A0-8C08-CBE74DC6BF4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6200" y="4905375"/>
            <a:ext cx="9067800" cy="1447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Гистологическое строение агрегатов </a:t>
            </a:r>
            <a:r>
              <a:rPr lang="en-US" altLang="ru-RU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Halichondria panicea </a:t>
            </a: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(</a:t>
            </a:r>
            <a:r>
              <a:rPr lang="ru-RU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после</a:t>
            </a:r>
            <a:r>
              <a:rPr lang="ru-RU" altLang="ru-RU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сортировки клеток.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ультратонкий срез клеточного агрегата (3 суток), </a:t>
            </a:r>
            <a:r>
              <a:rPr lang="ru-RU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ультратонкий срез раннего примморфа (7 суток).</a:t>
            </a:r>
          </a:p>
        </p:txBody>
      </p:sp>
      <p:sp>
        <p:nvSpPr>
          <p:cNvPr id="4" name="Название 1">
            <a:extLst>
              <a:ext uri="{FF2B5EF4-FFF2-40B4-BE49-F238E27FC236}">
                <a16:creationId xmlns:a16="http://schemas.microsoft.com/office/drawing/2014/main" id="{7D44FD70-316A-4F45-A719-7E86F0F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4625" y="233363"/>
            <a:ext cx="9515475" cy="7350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Сортировка клеток в составе</a:t>
            </a:r>
            <a:b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клеточных </a:t>
            </a:r>
            <a:r>
              <a:rPr lang="ru-RU" sz="32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арегатов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21212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8D542274-5246-4019-BAD8-54707A5A0B3B}"/>
              </a:ext>
            </a:extLst>
          </p:cNvPr>
          <p:cNvSpPr txBox="1">
            <a:spLocks/>
          </p:cNvSpPr>
          <p:nvPr/>
        </p:nvSpPr>
        <p:spPr>
          <a:xfrm>
            <a:off x="0" y="1257300"/>
            <a:ext cx="923925" cy="555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А</a:t>
            </a: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C3CD5F6C-8823-400A-BB36-63A8E219CA12}"/>
              </a:ext>
            </a:extLst>
          </p:cNvPr>
          <p:cNvSpPr txBox="1">
            <a:spLocks/>
          </p:cNvSpPr>
          <p:nvPr/>
        </p:nvSpPr>
        <p:spPr>
          <a:xfrm>
            <a:off x="4619625" y="1255713"/>
            <a:ext cx="923925" cy="555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0" descr="D:\Наука\статьи и тезисы\конференции\75 лет ББС 2013\картинки\Cella_cantact4.jpg">
            <a:extLst>
              <a:ext uri="{FF2B5EF4-FFF2-40B4-BE49-F238E27FC236}">
                <a16:creationId xmlns:a16="http://schemas.microsoft.com/office/drawing/2014/main" id="{D41BCA57-F9A5-4DC6-B947-0A07AC4CD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1104900"/>
            <a:ext cx="458787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Содержимое 2">
            <a:extLst>
              <a:ext uri="{FF2B5EF4-FFF2-40B4-BE49-F238E27FC236}">
                <a16:creationId xmlns:a16="http://schemas.microsoft.com/office/drawing/2014/main" id="{F9E7D3CB-65CF-404F-B512-ED946050386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5489575"/>
            <a:ext cx="9090025" cy="1158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Межклеточные контакты в составе клеточных агрегатов </a:t>
            </a:r>
            <a:r>
              <a:rPr lang="en-US" altLang="ru-RU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Halichondria panicea</a:t>
            </a:r>
            <a:r>
              <a:rPr lang="en-US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en-US" altLang="ru-RU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Haliclona aquaeductus </a:t>
            </a:r>
            <a:r>
              <a:rPr lang="en-US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Белые треугольники указывают на межклеточные контакты.</a:t>
            </a:r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A16A492F-B2CA-4990-A876-36DE848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9375"/>
            <a:ext cx="9144000" cy="785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Гистологическое строение ранних </a:t>
            </a:r>
            <a:r>
              <a:rPr lang="ru-RU" sz="32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примморфов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21212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7" name="Изображение 6" descr="Рис31Ж.jpg">
            <a:extLst>
              <a:ext uri="{FF2B5EF4-FFF2-40B4-BE49-F238E27FC236}">
                <a16:creationId xmlns:a16="http://schemas.microsoft.com/office/drawing/2014/main" id="{07024900-5625-40FD-A08D-CD3E1067E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713" y="1104900"/>
            <a:ext cx="4243387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B0A82B91-82A3-49B8-A833-CB9E463A5BFA}"/>
              </a:ext>
            </a:extLst>
          </p:cNvPr>
          <p:cNvSpPr txBox="1">
            <a:spLocks/>
          </p:cNvSpPr>
          <p:nvPr/>
        </p:nvSpPr>
        <p:spPr>
          <a:xfrm>
            <a:off x="79375" y="1096963"/>
            <a:ext cx="381000" cy="5667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sz="2200" b="1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А</a:t>
            </a:r>
          </a:p>
        </p:txBody>
      </p: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id="{2C66B902-EF6D-47EF-97E9-5F838CF10513}"/>
              </a:ext>
            </a:extLst>
          </p:cNvPr>
          <p:cNvSpPr txBox="1">
            <a:spLocks/>
          </p:cNvSpPr>
          <p:nvPr/>
        </p:nvSpPr>
        <p:spPr>
          <a:xfrm>
            <a:off x="4711700" y="1104900"/>
            <a:ext cx="381000" cy="566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5468961-9EFE-465F-A92F-2085FE06B58A}"/>
              </a:ext>
            </a:extLst>
          </p:cNvPr>
          <p:cNvCxnSpPr/>
          <p:nvPr/>
        </p:nvCxnSpPr>
        <p:spPr>
          <a:xfrm flipV="1">
            <a:off x="1863725" y="3525838"/>
            <a:ext cx="158750" cy="130175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837F0F9-6F5D-4A8D-83B0-3F32E0CAE4E2}"/>
              </a:ext>
            </a:extLst>
          </p:cNvPr>
          <p:cNvCxnSpPr/>
          <p:nvPr/>
        </p:nvCxnSpPr>
        <p:spPr>
          <a:xfrm flipH="1" flipV="1">
            <a:off x="6746875" y="3094038"/>
            <a:ext cx="82550" cy="130175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:\Наука\статьи и тезисы\конференции\75 лет ББС 2013\картинки\hal_pan_264h_ear_primm_survace.jpg">
            <a:extLst>
              <a:ext uri="{FF2B5EF4-FFF2-40B4-BE49-F238E27FC236}">
                <a16:creationId xmlns:a16="http://schemas.microsoft.com/office/drawing/2014/main" id="{230E2A02-5743-4438-9F24-FDA92C9E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488" y="1238250"/>
            <a:ext cx="4140200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2" descr="D:\Наука\статьи и тезисы\конференции\75 лет ББС 2013\картинки\Genetal_view.tif">
            <a:extLst>
              <a:ext uri="{FF2B5EF4-FFF2-40B4-BE49-F238E27FC236}">
                <a16:creationId xmlns:a16="http://schemas.microsoft.com/office/drawing/2014/main" id="{570DBDAB-2CA0-47D3-847E-B25AAC744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1474788"/>
            <a:ext cx="4549775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Содержимое 2">
            <a:extLst>
              <a:ext uri="{FF2B5EF4-FFF2-40B4-BE49-F238E27FC236}">
                <a16:creationId xmlns:a16="http://schemas.microsoft.com/office/drawing/2014/main" id="{02933B90-06B3-4245-91C6-6D0035DE785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-1588" y="5237163"/>
            <a:ext cx="9145588" cy="1323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Ультратонкий срез (ТЭМ) (</a:t>
            </a:r>
            <a:r>
              <a:rPr lang="ru-RU" altLang="ru-RU" sz="20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поверхность (СЭМ) (</a:t>
            </a:r>
            <a:r>
              <a:rPr lang="ru-RU" altLang="ru-RU" sz="20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ранних примморфов  </a:t>
            </a:r>
            <a:r>
              <a:rPr lang="en-US" altLang="ru-RU" sz="2000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Halichondria panicea</a:t>
            </a:r>
            <a:r>
              <a:rPr lang="ru-RU" altLang="ru-RU" sz="2000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Белые треугольники указывают на пинакоциты на поверхности раннего примморфа</a:t>
            </a:r>
            <a:r>
              <a:rPr lang="ru-RU" altLang="ru-RU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57B5CE29-9C20-4FD0-BF9B-F3F17C691E45}"/>
              </a:ext>
            </a:extLst>
          </p:cNvPr>
          <p:cNvSpPr txBox="1">
            <a:spLocks/>
          </p:cNvSpPr>
          <p:nvPr/>
        </p:nvSpPr>
        <p:spPr>
          <a:xfrm>
            <a:off x="77788" y="1474788"/>
            <a:ext cx="720725" cy="447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А</a:t>
            </a: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9D8E8A7F-5F43-4778-AE72-50B522C912D6}"/>
              </a:ext>
            </a:extLst>
          </p:cNvPr>
          <p:cNvSpPr txBox="1">
            <a:spLocks/>
          </p:cNvSpPr>
          <p:nvPr/>
        </p:nvSpPr>
        <p:spPr>
          <a:xfrm>
            <a:off x="4789488" y="1238250"/>
            <a:ext cx="719137" cy="447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Б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1B81C1C-0DF2-4EEE-87F9-71279ED0685F}"/>
              </a:ext>
            </a:extLst>
          </p:cNvPr>
          <p:cNvCxnSpPr/>
          <p:nvPr/>
        </p:nvCxnSpPr>
        <p:spPr>
          <a:xfrm flipH="1" flipV="1">
            <a:off x="6461125" y="3843338"/>
            <a:ext cx="93663" cy="100012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E8DC942-00DE-4922-972B-C40851ABBD2F}"/>
              </a:ext>
            </a:extLst>
          </p:cNvPr>
          <p:cNvCxnSpPr/>
          <p:nvPr/>
        </p:nvCxnSpPr>
        <p:spPr>
          <a:xfrm flipH="1" flipV="1">
            <a:off x="5541963" y="3074988"/>
            <a:ext cx="96837" cy="15240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Название 1">
            <a:extLst>
              <a:ext uri="{FF2B5EF4-FFF2-40B4-BE49-F238E27FC236}">
                <a16:creationId xmlns:a16="http://schemas.microsoft.com/office/drawing/2014/main" id="{BE3AD770-490B-48A9-BC76-24E4F6254C05}"/>
              </a:ext>
            </a:extLst>
          </p:cNvPr>
          <p:cNvSpPr txBox="1">
            <a:spLocks/>
          </p:cNvSpPr>
          <p:nvPr/>
        </p:nvSpPr>
        <p:spPr>
          <a:xfrm>
            <a:off x="0" y="-79375"/>
            <a:ext cx="9144000" cy="785813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Гистологическое строение ранних примморфов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21212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3" descr="D:\Наука\статьи и тезисы\конференции\75 лет ББС 2013\картинки\image10.jpg">
            <a:extLst>
              <a:ext uri="{FF2B5EF4-FFF2-40B4-BE49-F238E27FC236}">
                <a16:creationId xmlns:a16="http://schemas.microsoft.com/office/drawing/2014/main" id="{B7BAF3E1-FBAB-4740-BA0E-9443EB991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1595438"/>
            <a:ext cx="4702175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14" descr="D:\Наука\статьи и тезисы\конференции\75 лет ББС 2013\картинки\hal_aqua_168_inside_general.jpg">
            <a:extLst>
              <a:ext uri="{FF2B5EF4-FFF2-40B4-BE49-F238E27FC236}">
                <a16:creationId xmlns:a16="http://schemas.microsoft.com/office/drawing/2014/main" id="{1FC3D394-CCEB-4FAC-B06D-A6894C76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371600"/>
            <a:ext cx="40767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Содержимое 2">
            <a:extLst>
              <a:ext uri="{FF2B5EF4-FFF2-40B4-BE49-F238E27FC236}">
                <a16:creationId xmlns:a16="http://schemas.microsoft.com/office/drawing/2014/main" id="{70242AD4-A8B1-4136-8D75-35AE3550123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00025" y="5218113"/>
            <a:ext cx="8943975" cy="16398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Гистологический срез (</a:t>
            </a:r>
            <a:r>
              <a:rPr lang="ru-RU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скол (СЭМ) (</a:t>
            </a:r>
            <a:r>
              <a:rPr lang="ru-RU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ранних примморфов  </a:t>
            </a:r>
            <a:r>
              <a:rPr lang="en-US" altLang="ru-RU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Haliclona aquaeductus</a:t>
            </a:r>
            <a:r>
              <a:rPr lang="ru-RU" altLang="ru-RU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Стрелки и цифры отмечают различные зоны в составе раннего примморфа: 1 – поверхностная зона, 2 – промежуточная зона, 3 – центральная зона.</a:t>
            </a:r>
          </a:p>
        </p:txBody>
      </p:sp>
      <p:sp>
        <p:nvSpPr>
          <p:cNvPr id="71685" name="Содержимое 2">
            <a:extLst>
              <a:ext uri="{FF2B5EF4-FFF2-40B4-BE49-F238E27FC236}">
                <a16:creationId xmlns:a16="http://schemas.microsoft.com/office/drawing/2014/main" id="{21A7312A-519D-42A9-96D0-711B358C0BED}"/>
              </a:ext>
            </a:extLst>
          </p:cNvPr>
          <p:cNvSpPr txBox="1">
            <a:spLocks/>
          </p:cNvSpPr>
          <p:nvPr/>
        </p:nvSpPr>
        <p:spPr bwMode="auto">
          <a:xfrm>
            <a:off x="152400" y="1511300"/>
            <a:ext cx="720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ru-RU" altLang="ru-RU" sz="2200" b="1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B86CDBCD-8D53-43A1-802B-E13A06C011DB}"/>
              </a:ext>
            </a:extLst>
          </p:cNvPr>
          <p:cNvSpPr txBox="1">
            <a:spLocks/>
          </p:cNvSpPr>
          <p:nvPr/>
        </p:nvSpPr>
        <p:spPr>
          <a:xfrm>
            <a:off x="5000625" y="1371600"/>
            <a:ext cx="719138" cy="447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sz="2200" b="1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Б</a:t>
            </a:r>
          </a:p>
        </p:txBody>
      </p:sp>
      <p:sp>
        <p:nvSpPr>
          <p:cNvPr id="14" name="Название 1">
            <a:extLst>
              <a:ext uri="{FF2B5EF4-FFF2-40B4-BE49-F238E27FC236}">
                <a16:creationId xmlns:a16="http://schemas.microsoft.com/office/drawing/2014/main" id="{0D586DA1-9EDE-44E9-A751-3687D124C261}"/>
              </a:ext>
            </a:extLst>
          </p:cNvPr>
          <p:cNvSpPr txBox="1">
            <a:spLocks/>
          </p:cNvSpPr>
          <p:nvPr/>
        </p:nvSpPr>
        <p:spPr>
          <a:xfrm>
            <a:off x="0" y="-79375"/>
            <a:ext cx="9144000" cy="785813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Гистологическое строение ранних примморфов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21212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9C2CB9B-856A-49AF-995F-49B25CE2D4D1}"/>
              </a:ext>
            </a:extLst>
          </p:cNvPr>
          <p:cNvCxnSpPr/>
          <p:nvPr/>
        </p:nvCxnSpPr>
        <p:spPr>
          <a:xfrm>
            <a:off x="276225" y="3105150"/>
            <a:ext cx="333375" cy="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5CC2DC4-1A85-42EF-A8DA-BEDF8EBDAECB}"/>
              </a:ext>
            </a:extLst>
          </p:cNvPr>
          <p:cNvCxnSpPr/>
          <p:nvPr/>
        </p:nvCxnSpPr>
        <p:spPr>
          <a:xfrm>
            <a:off x="609600" y="3105150"/>
            <a:ext cx="1600200" cy="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55694F1-0D5B-4693-B5B0-8FE219843485}"/>
              </a:ext>
            </a:extLst>
          </p:cNvPr>
          <p:cNvCxnSpPr/>
          <p:nvPr/>
        </p:nvCxnSpPr>
        <p:spPr>
          <a:xfrm>
            <a:off x="2209800" y="3105150"/>
            <a:ext cx="1123950" cy="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A1F084F-A2E5-416C-8B52-5337132E25B1}"/>
              </a:ext>
            </a:extLst>
          </p:cNvPr>
          <p:cNvCxnSpPr/>
          <p:nvPr/>
        </p:nvCxnSpPr>
        <p:spPr>
          <a:xfrm>
            <a:off x="5153025" y="3209925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44C06C0F-4760-47D9-BBAF-B280287B4638}"/>
              </a:ext>
            </a:extLst>
          </p:cNvPr>
          <p:cNvCxnSpPr/>
          <p:nvPr/>
        </p:nvCxnSpPr>
        <p:spPr>
          <a:xfrm>
            <a:off x="5610225" y="3209925"/>
            <a:ext cx="142875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F64DE2D7-39F0-4A36-B6AF-46FE61783D97}"/>
              </a:ext>
            </a:extLst>
          </p:cNvPr>
          <p:cNvCxnSpPr/>
          <p:nvPr/>
        </p:nvCxnSpPr>
        <p:spPr>
          <a:xfrm>
            <a:off x="7038975" y="3209925"/>
            <a:ext cx="1933575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4" name="Содержимое 2">
            <a:extLst>
              <a:ext uri="{FF2B5EF4-FFF2-40B4-BE49-F238E27FC236}">
                <a16:creationId xmlns:a16="http://schemas.microsoft.com/office/drawing/2014/main" id="{00248EC8-AEBB-46F7-A649-5E77D57EA846}"/>
              </a:ext>
            </a:extLst>
          </p:cNvPr>
          <p:cNvSpPr txBox="1">
            <a:spLocks/>
          </p:cNvSpPr>
          <p:nvPr/>
        </p:nvSpPr>
        <p:spPr bwMode="auto">
          <a:xfrm>
            <a:off x="577850" y="798513"/>
            <a:ext cx="15367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60000"/>
            </a:pPr>
            <a:endParaRPr lang="ru-RU" alt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5" name="Содержимое 2">
            <a:extLst>
              <a:ext uri="{FF2B5EF4-FFF2-40B4-BE49-F238E27FC236}">
                <a16:creationId xmlns:a16="http://schemas.microsoft.com/office/drawing/2014/main" id="{52C7C59B-B342-48A0-853C-F99BAE6BA358}"/>
              </a:ext>
            </a:extLst>
          </p:cNvPr>
          <p:cNvSpPr txBox="1">
            <a:spLocks/>
          </p:cNvSpPr>
          <p:nvPr/>
        </p:nvSpPr>
        <p:spPr bwMode="auto">
          <a:xfrm>
            <a:off x="304800" y="2624138"/>
            <a:ext cx="60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60000"/>
            </a:pPr>
            <a:r>
              <a:rPr lang="en-US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alt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6" name="Содержимое 2">
            <a:extLst>
              <a:ext uri="{FF2B5EF4-FFF2-40B4-BE49-F238E27FC236}">
                <a16:creationId xmlns:a16="http://schemas.microsoft.com/office/drawing/2014/main" id="{CBF5E2BF-304D-45E7-9D4C-DEF822784EB2}"/>
              </a:ext>
            </a:extLst>
          </p:cNvPr>
          <p:cNvSpPr txBox="1">
            <a:spLocks/>
          </p:cNvSpPr>
          <p:nvPr/>
        </p:nvSpPr>
        <p:spPr bwMode="auto">
          <a:xfrm>
            <a:off x="1209675" y="2628900"/>
            <a:ext cx="60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60000"/>
            </a:pPr>
            <a:r>
              <a:rPr lang="en-US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7" name="Содержимое 2">
            <a:extLst>
              <a:ext uri="{FF2B5EF4-FFF2-40B4-BE49-F238E27FC236}">
                <a16:creationId xmlns:a16="http://schemas.microsoft.com/office/drawing/2014/main" id="{3FE35305-E044-442E-91D6-B4A446468DE1}"/>
              </a:ext>
            </a:extLst>
          </p:cNvPr>
          <p:cNvSpPr txBox="1">
            <a:spLocks/>
          </p:cNvSpPr>
          <p:nvPr/>
        </p:nvSpPr>
        <p:spPr bwMode="auto">
          <a:xfrm>
            <a:off x="2655888" y="2628900"/>
            <a:ext cx="60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60000"/>
            </a:pPr>
            <a:r>
              <a:rPr lang="en-US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8" name="Содержимое 2">
            <a:extLst>
              <a:ext uri="{FF2B5EF4-FFF2-40B4-BE49-F238E27FC236}">
                <a16:creationId xmlns:a16="http://schemas.microsoft.com/office/drawing/2014/main" id="{4ACE555D-66D0-4953-8DCE-939530D2F427}"/>
              </a:ext>
            </a:extLst>
          </p:cNvPr>
          <p:cNvSpPr txBox="1">
            <a:spLocks/>
          </p:cNvSpPr>
          <p:nvPr/>
        </p:nvSpPr>
        <p:spPr bwMode="auto">
          <a:xfrm>
            <a:off x="5219700" y="2800350"/>
            <a:ext cx="60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60000"/>
            </a:pP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alt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9" name="Содержимое 2">
            <a:extLst>
              <a:ext uri="{FF2B5EF4-FFF2-40B4-BE49-F238E27FC236}">
                <a16:creationId xmlns:a16="http://schemas.microsoft.com/office/drawing/2014/main" id="{520F94DF-445C-4036-A5FB-490FA4ADA237}"/>
              </a:ext>
            </a:extLst>
          </p:cNvPr>
          <p:cNvSpPr txBox="1">
            <a:spLocks/>
          </p:cNvSpPr>
          <p:nvPr/>
        </p:nvSpPr>
        <p:spPr bwMode="auto">
          <a:xfrm>
            <a:off x="6143625" y="2781300"/>
            <a:ext cx="60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60000"/>
            </a:pP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0" name="Содержимое 2">
            <a:extLst>
              <a:ext uri="{FF2B5EF4-FFF2-40B4-BE49-F238E27FC236}">
                <a16:creationId xmlns:a16="http://schemas.microsoft.com/office/drawing/2014/main" id="{01D19233-36D7-41CC-908A-E88EA3B601A2}"/>
              </a:ext>
            </a:extLst>
          </p:cNvPr>
          <p:cNvSpPr txBox="1">
            <a:spLocks/>
          </p:cNvSpPr>
          <p:nvPr/>
        </p:nvSpPr>
        <p:spPr bwMode="auto">
          <a:xfrm>
            <a:off x="7815263" y="2771775"/>
            <a:ext cx="60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60000"/>
            </a:pP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Наука\статьи и тезисы\конференции\75 лет ББС 2013\картинки\hal_aqua_168_surface_cells.jpg">
            <a:extLst>
              <a:ext uri="{FF2B5EF4-FFF2-40B4-BE49-F238E27FC236}">
                <a16:creationId xmlns:a16="http://schemas.microsoft.com/office/drawing/2014/main" id="{33DB0ABC-1349-4156-AFFE-C4D951849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846138"/>
            <a:ext cx="40227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 descr="D:\Наука\статьи и тезисы\конференции\75 лет ББС 2013\картинки\hal_aqua_168_inside_edge.jpg">
            <a:extLst>
              <a:ext uri="{FF2B5EF4-FFF2-40B4-BE49-F238E27FC236}">
                <a16:creationId xmlns:a16="http://schemas.microsoft.com/office/drawing/2014/main" id="{3D11AC78-435C-4D1B-984F-7B904595F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988" y="846138"/>
            <a:ext cx="4637087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Содержимое 2">
            <a:extLst>
              <a:ext uri="{FF2B5EF4-FFF2-40B4-BE49-F238E27FC236}">
                <a16:creationId xmlns:a16="http://schemas.microsoft.com/office/drawing/2014/main" id="{C033CC95-D70F-4917-967D-EC6784F0DEB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4992688"/>
            <a:ext cx="9123363" cy="16398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2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(</a:t>
            </a:r>
            <a:r>
              <a:rPr lang="ru-RU" altLang="ru-RU" sz="22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2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поверхностная зона на сколе (</a:t>
            </a:r>
            <a:r>
              <a:rPr lang="ru-RU" altLang="ru-RU" sz="22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22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раннего примморфа  </a:t>
            </a:r>
            <a:r>
              <a:rPr lang="en-US" altLang="ru-RU" sz="2200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Haliclona aquaeductus</a:t>
            </a:r>
            <a:r>
              <a:rPr lang="ru-RU" altLang="ru-RU" sz="2200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(СЭМ)</a:t>
            </a:r>
            <a:r>
              <a:rPr lang="ru-RU" altLang="ru-RU" sz="2200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200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2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Белые треугольники указывают на амебоидные клетки.</a:t>
            </a:r>
          </a:p>
        </p:txBody>
      </p:sp>
      <p:sp>
        <p:nvSpPr>
          <p:cNvPr id="72709" name="Содержимое 2">
            <a:extLst>
              <a:ext uri="{FF2B5EF4-FFF2-40B4-BE49-F238E27FC236}">
                <a16:creationId xmlns:a16="http://schemas.microsoft.com/office/drawing/2014/main" id="{9330007A-66B3-430E-BB3A-2625E41AC2CA}"/>
              </a:ext>
            </a:extLst>
          </p:cNvPr>
          <p:cNvSpPr txBox="1">
            <a:spLocks/>
          </p:cNvSpPr>
          <p:nvPr/>
        </p:nvSpPr>
        <p:spPr bwMode="auto">
          <a:xfrm>
            <a:off x="200025" y="846138"/>
            <a:ext cx="720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ru-RU" altLang="ru-RU" sz="2200" b="1"/>
              <a:t>А</a:t>
            </a: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420C04A7-0E64-4924-B4D3-93C5D9F4700F}"/>
              </a:ext>
            </a:extLst>
          </p:cNvPr>
          <p:cNvSpPr txBox="1">
            <a:spLocks/>
          </p:cNvSpPr>
          <p:nvPr/>
        </p:nvSpPr>
        <p:spPr>
          <a:xfrm>
            <a:off x="4344988" y="846138"/>
            <a:ext cx="719137" cy="447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Б</a:t>
            </a:r>
          </a:p>
        </p:txBody>
      </p:sp>
      <p:sp>
        <p:nvSpPr>
          <p:cNvPr id="14" name="Название 1">
            <a:extLst>
              <a:ext uri="{FF2B5EF4-FFF2-40B4-BE49-F238E27FC236}">
                <a16:creationId xmlns:a16="http://schemas.microsoft.com/office/drawing/2014/main" id="{078992C8-6344-416D-820F-03430EC80158}"/>
              </a:ext>
            </a:extLst>
          </p:cNvPr>
          <p:cNvSpPr txBox="1">
            <a:spLocks/>
          </p:cNvSpPr>
          <p:nvPr/>
        </p:nvSpPr>
        <p:spPr>
          <a:xfrm>
            <a:off x="0" y="-79375"/>
            <a:ext cx="9144000" cy="785813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Гистологическое строение ранних примморфов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21212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2" name="Содержимое 2">
            <a:extLst>
              <a:ext uri="{FF2B5EF4-FFF2-40B4-BE49-F238E27FC236}">
                <a16:creationId xmlns:a16="http://schemas.microsoft.com/office/drawing/2014/main" id="{FF7351C6-F5D3-4999-A71D-E7CE2BF628BC}"/>
              </a:ext>
            </a:extLst>
          </p:cNvPr>
          <p:cNvSpPr txBox="1">
            <a:spLocks/>
          </p:cNvSpPr>
          <p:nvPr/>
        </p:nvSpPr>
        <p:spPr bwMode="auto">
          <a:xfrm>
            <a:off x="577850" y="798513"/>
            <a:ext cx="15367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60000"/>
            </a:pPr>
            <a:endParaRPr lang="ru-RU" altLang="ru-RU" sz="21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A7C9406-6CAA-46C0-880E-69A46B5A801A}"/>
              </a:ext>
            </a:extLst>
          </p:cNvPr>
          <p:cNvCxnSpPr/>
          <p:nvPr/>
        </p:nvCxnSpPr>
        <p:spPr>
          <a:xfrm flipH="1" flipV="1">
            <a:off x="5970588" y="3187700"/>
            <a:ext cx="96837" cy="153988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A94C94F-372E-4C36-A6F0-F6CD763482D0}"/>
              </a:ext>
            </a:extLst>
          </p:cNvPr>
          <p:cNvCxnSpPr/>
          <p:nvPr/>
        </p:nvCxnSpPr>
        <p:spPr>
          <a:xfrm flipH="1" flipV="1">
            <a:off x="5275263" y="3702050"/>
            <a:ext cx="96837" cy="153988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:\Наука\статьи и тезисы\конференции\75 лет ББС 2013\картинки\hal_aqua_168_inside_center.jpg">
            <a:extLst>
              <a:ext uri="{FF2B5EF4-FFF2-40B4-BE49-F238E27FC236}">
                <a16:creationId xmlns:a16="http://schemas.microsoft.com/office/drawing/2014/main" id="{A9622D77-4830-4BF1-94B6-1B62F3C99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525" y="1276350"/>
            <a:ext cx="48799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D:\Наука\статьи и тезисы\конференции\75 лет ББС 2013\картинки\hal_aqua_168_inside_middle.jpg">
            <a:extLst>
              <a:ext uri="{FF2B5EF4-FFF2-40B4-BE49-F238E27FC236}">
                <a16:creationId xmlns:a16="http://schemas.microsoft.com/office/drawing/2014/main" id="{E1968D25-F323-44F1-AE57-DFD214315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112838"/>
            <a:ext cx="3910013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Содержимое 2">
            <a:extLst>
              <a:ext uri="{FF2B5EF4-FFF2-40B4-BE49-F238E27FC236}">
                <a16:creationId xmlns:a16="http://schemas.microsoft.com/office/drawing/2014/main" id="{AF38E3B6-BF5C-48EC-B85F-E829D5118B8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06363" y="5448300"/>
            <a:ext cx="8943975" cy="13525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3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плотная зона (</a:t>
            </a:r>
            <a:r>
              <a:rPr lang="ru-RU" altLang="ru-RU" sz="23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3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центральная рыхлая зона (</a:t>
            </a:r>
            <a:r>
              <a:rPr lang="ru-RU" altLang="ru-RU" sz="23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23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клеток на сколе  раннего примморфа  </a:t>
            </a:r>
            <a:r>
              <a:rPr lang="en-US" altLang="ru-RU" sz="2300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Haliclona aquaeductus</a:t>
            </a:r>
            <a:r>
              <a:rPr lang="ru-RU" altLang="ru-RU" sz="2300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(СЭМ) </a:t>
            </a:r>
            <a:r>
              <a:rPr lang="ru-RU" altLang="ru-RU" sz="2300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300" i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Содержимое 2">
            <a:extLst>
              <a:ext uri="{FF2B5EF4-FFF2-40B4-BE49-F238E27FC236}">
                <a16:creationId xmlns:a16="http://schemas.microsoft.com/office/drawing/2014/main" id="{BC45FB49-0B8B-476A-B64E-823D70405ED2}"/>
              </a:ext>
            </a:extLst>
          </p:cNvPr>
          <p:cNvSpPr txBox="1">
            <a:spLocks/>
          </p:cNvSpPr>
          <p:nvPr/>
        </p:nvSpPr>
        <p:spPr bwMode="auto">
          <a:xfrm>
            <a:off x="142875" y="1112838"/>
            <a:ext cx="720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ru-RU" altLang="ru-RU" sz="2200" b="1"/>
              <a:t>А</a:t>
            </a: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A1D3653A-FA32-4A77-87C3-73A0745CEF88}"/>
              </a:ext>
            </a:extLst>
          </p:cNvPr>
          <p:cNvSpPr txBox="1">
            <a:spLocks/>
          </p:cNvSpPr>
          <p:nvPr/>
        </p:nvSpPr>
        <p:spPr>
          <a:xfrm>
            <a:off x="4200525" y="1276350"/>
            <a:ext cx="719138" cy="447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Б</a:t>
            </a:r>
          </a:p>
        </p:txBody>
      </p:sp>
      <p:sp>
        <p:nvSpPr>
          <p:cNvPr id="14" name="Название 1">
            <a:extLst>
              <a:ext uri="{FF2B5EF4-FFF2-40B4-BE49-F238E27FC236}">
                <a16:creationId xmlns:a16="http://schemas.microsoft.com/office/drawing/2014/main" id="{814A076C-E2F5-4B3F-8575-6F9B39E88CBF}"/>
              </a:ext>
            </a:extLst>
          </p:cNvPr>
          <p:cNvSpPr txBox="1">
            <a:spLocks/>
          </p:cNvSpPr>
          <p:nvPr/>
        </p:nvSpPr>
        <p:spPr>
          <a:xfrm>
            <a:off x="0" y="-79375"/>
            <a:ext cx="9144000" cy="785813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Гистологическое строение ранних примморфов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21212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6" name="Содержимое 2">
            <a:extLst>
              <a:ext uri="{FF2B5EF4-FFF2-40B4-BE49-F238E27FC236}">
                <a16:creationId xmlns:a16="http://schemas.microsoft.com/office/drawing/2014/main" id="{878CBFB5-2711-4026-BF6F-826BE880B021}"/>
              </a:ext>
            </a:extLst>
          </p:cNvPr>
          <p:cNvSpPr txBox="1">
            <a:spLocks/>
          </p:cNvSpPr>
          <p:nvPr/>
        </p:nvSpPr>
        <p:spPr bwMode="auto">
          <a:xfrm>
            <a:off x="577850" y="798513"/>
            <a:ext cx="15367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60000"/>
            </a:pPr>
            <a:endParaRPr lang="ru-RU" altLang="ru-RU" sz="21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Изображение 4" descr="Рис30А.jpg">
            <a:extLst>
              <a:ext uri="{FF2B5EF4-FFF2-40B4-BE49-F238E27FC236}">
                <a16:creationId xmlns:a16="http://schemas.microsoft.com/office/drawing/2014/main" id="{2534FEB4-8B75-4643-B89E-D82E24E58C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1249363"/>
            <a:ext cx="37846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2" descr="D:\Наука\статьи и тезисы\конференции\75 лет ББС 2013\картинки\image08.jpg">
            <a:extLst>
              <a:ext uri="{FF2B5EF4-FFF2-40B4-BE49-F238E27FC236}">
                <a16:creationId xmlns:a16="http://schemas.microsoft.com/office/drawing/2014/main" id="{BBADB1D3-7772-4556-9B36-5A1FF5D7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25" y="1249363"/>
            <a:ext cx="504507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Содержимое 2">
            <a:extLst>
              <a:ext uri="{FF2B5EF4-FFF2-40B4-BE49-F238E27FC236}">
                <a16:creationId xmlns:a16="http://schemas.microsoft.com/office/drawing/2014/main" id="{7C1FDB14-9047-4F57-828E-3DE59046D59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5218113"/>
            <a:ext cx="9144000" cy="1323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примморфов </a:t>
            </a:r>
            <a:r>
              <a:rPr lang="en-US" altLang="ru-RU" sz="2000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Halichondria panicea </a:t>
            </a:r>
            <a:r>
              <a:rPr lang="ru-RU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en-US" altLang="ru-RU" sz="2000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Haliclona aquaeductus</a:t>
            </a:r>
            <a:r>
              <a:rPr lang="en-US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Черные треугольники указывают на уплощенные клетки на поверхности примморфа.</a:t>
            </a: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518814D2-9DD0-4178-94FB-26FA1BFAF6AA}"/>
              </a:ext>
            </a:extLst>
          </p:cNvPr>
          <p:cNvSpPr txBox="1">
            <a:spLocks/>
          </p:cNvSpPr>
          <p:nvPr/>
        </p:nvSpPr>
        <p:spPr>
          <a:xfrm>
            <a:off x="3582988" y="1219200"/>
            <a:ext cx="720725" cy="447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А</a:t>
            </a: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3A65E73D-CCD6-4F5F-846E-2D24638E49AD}"/>
              </a:ext>
            </a:extLst>
          </p:cNvPr>
          <p:cNvSpPr txBox="1">
            <a:spLocks/>
          </p:cNvSpPr>
          <p:nvPr/>
        </p:nvSpPr>
        <p:spPr>
          <a:xfrm>
            <a:off x="4048125" y="1220788"/>
            <a:ext cx="719138" cy="447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sz="2200" b="1">
                <a:solidFill>
                  <a:prstClr val="white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Б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5BB2220-ED2E-40DE-978E-964E448BFE27}"/>
              </a:ext>
            </a:extLst>
          </p:cNvPr>
          <p:cNvCxnSpPr/>
          <p:nvPr/>
        </p:nvCxnSpPr>
        <p:spPr>
          <a:xfrm flipV="1">
            <a:off x="7219950" y="3784600"/>
            <a:ext cx="68263" cy="196850"/>
          </a:xfrm>
          <a:prstGeom prst="straightConnector1">
            <a:avLst/>
          </a:prstGeom>
          <a:ln w="47625">
            <a:solidFill>
              <a:schemeClr val="bg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C5345F6-018A-465F-A3DF-9BB0A22215B6}"/>
              </a:ext>
            </a:extLst>
          </p:cNvPr>
          <p:cNvCxnSpPr/>
          <p:nvPr/>
        </p:nvCxnSpPr>
        <p:spPr>
          <a:xfrm flipV="1">
            <a:off x="4962525" y="3136900"/>
            <a:ext cx="68263" cy="196850"/>
          </a:xfrm>
          <a:prstGeom prst="straightConnector1">
            <a:avLst/>
          </a:prstGeom>
          <a:ln w="47625">
            <a:solidFill>
              <a:schemeClr val="bg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Название 1">
            <a:extLst>
              <a:ext uri="{FF2B5EF4-FFF2-40B4-BE49-F238E27FC236}">
                <a16:creationId xmlns:a16="http://schemas.microsoft.com/office/drawing/2014/main" id="{9E2BBE10-3814-4C07-BECD-5D027C5FCCFA}"/>
              </a:ext>
            </a:extLst>
          </p:cNvPr>
          <p:cNvSpPr txBox="1">
            <a:spLocks/>
          </p:cNvSpPr>
          <p:nvPr/>
        </p:nvSpPr>
        <p:spPr>
          <a:xfrm>
            <a:off x="0" y="-79375"/>
            <a:ext cx="9144000" cy="785813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Гистологическое строение </a:t>
            </a:r>
            <a:r>
              <a:rPr lang="ru-RU" sz="3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примморфов</a:t>
            </a:r>
            <a:endParaRPr lang="ru-RU" sz="3600" b="1" dirty="0">
              <a:solidFill>
                <a:srgbClr val="CC0000"/>
              </a:solidFill>
              <a:effectLst>
                <a:outerShdw blurRad="38100" dist="38100" dir="2700000" algn="tl">
                  <a:srgbClr val="21212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id="{0B5F22D4-065C-417B-ACC8-703C8690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7625"/>
            <a:ext cx="8566150" cy="8096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Примморфы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21212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5">
            <a:extLst>
              <a:ext uri="{FF2B5EF4-FFF2-40B4-BE49-F238E27FC236}">
                <a16:creationId xmlns:a16="http://schemas.microsoft.com/office/drawing/2014/main" id="{64205D3A-E4C1-4FFC-B225-86AB3BFB5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77925"/>
            <a:ext cx="43434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3663" indent="-93663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0"/>
              </a:spcBef>
            </a:pPr>
            <a:r>
              <a:rPr lang="ru-RU" altLang="ru-RU" sz="19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трехмерные клеточные агрегаты сферической формы</a:t>
            </a:r>
            <a:endParaRPr lang="en-US" altLang="ru-RU" sz="19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2000"/>
              </a:spcBef>
            </a:pPr>
            <a:endParaRPr lang="en-US" altLang="ru-RU" sz="19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2000"/>
              </a:spcBef>
            </a:pPr>
            <a:r>
              <a:rPr lang="en-US" altLang="ru-RU" sz="19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altLang="ru-RU" sz="19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собой завершение процесса реагрегации отдельных клеток</a:t>
            </a:r>
            <a:endParaRPr lang="en-US" altLang="ru-RU" sz="19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2000"/>
              </a:spcBef>
            </a:pPr>
            <a:endParaRPr lang="en-US" altLang="ru-RU" sz="19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2000"/>
              </a:spcBef>
            </a:pPr>
            <a:r>
              <a:rPr lang="en-US" altLang="ru-RU" sz="19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sz="19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характеризуются наличием непрерывной пинакодермы, отделяющей внутреннюю массу недифференцированных клеток от окружающей среды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FD0D59A-E894-4EFD-9FF5-AB6208676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61975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общий вид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примморфов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наружная часть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примморфа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 слоем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пинакоцитов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ex)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срез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примморфа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крупным планом, белая стрелка указывает на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пинакоцит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черная стрелка-на гранулоцит, межклеточное пространство отмечено черным кругом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(по: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Custudio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al., 1999;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Sipkema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al., 2003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Chernogor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al., 2011)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9" name="Изображение 7" descr="примморфы.jpg">
            <a:extLst>
              <a:ext uri="{FF2B5EF4-FFF2-40B4-BE49-F238E27FC236}">
                <a16:creationId xmlns:a16="http://schemas.microsoft.com/office/drawing/2014/main" id="{F60A5AE7-DDC6-4F42-A817-2DEF608F9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1177925"/>
            <a:ext cx="440055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Содержимое 2">
            <a:extLst>
              <a:ext uri="{FF2B5EF4-FFF2-40B4-BE49-F238E27FC236}">
                <a16:creationId xmlns:a16="http://schemas.microsoft.com/office/drawing/2014/main" id="{9CAB504C-6961-48ED-8291-BBD32205670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46100" y="1216025"/>
            <a:ext cx="8272463" cy="5313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320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Восстановления исходной организации губок не наблюдалось.</a:t>
            </a:r>
            <a:endParaRPr lang="en-US" altLang="ru-RU" sz="24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320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Примморфы были последней стадией реагрегации у исследованных видов.</a:t>
            </a:r>
            <a:endParaRPr lang="en-US" altLang="ru-RU" sz="24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320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Примморфы сохраняли жизнеспособность более месяца.</a:t>
            </a:r>
            <a:endParaRPr lang="en-US" altLang="ru-RU" sz="24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320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После формирования примморфов наблюдалось их активное слияние друг с другом.</a:t>
            </a:r>
            <a:endParaRPr lang="en-US" altLang="ru-RU" sz="24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lang="ru-RU" altLang="ru-RU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азвание 1">
            <a:extLst>
              <a:ext uri="{FF2B5EF4-FFF2-40B4-BE49-F238E27FC236}">
                <a16:creationId xmlns:a16="http://schemas.microsoft.com/office/drawing/2014/main" id="{ADCD581E-C7F7-4E96-A9E8-E62D9ADA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0188"/>
            <a:ext cx="7770813" cy="7350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4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реагрегации</a:t>
            </a: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 клеток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39EE8A7-98BD-45AB-A6AF-1C6916A34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Объекты исследования</a:t>
            </a:r>
          </a:p>
        </p:txBody>
      </p:sp>
      <p:grpSp>
        <p:nvGrpSpPr>
          <p:cNvPr id="58371" name="Group 8">
            <a:extLst>
              <a:ext uri="{FF2B5EF4-FFF2-40B4-BE49-F238E27FC236}">
                <a16:creationId xmlns:a16="http://schemas.microsoft.com/office/drawing/2014/main" id="{39424AA4-B72E-4519-AB40-D24861349A22}"/>
              </a:ext>
            </a:extLst>
          </p:cNvPr>
          <p:cNvGrpSpPr>
            <a:grpSpLocks/>
          </p:cNvGrpSpPr>
          <p:nvPr/>
        </p:nvGrpSpPr>
        <p:grpSpPr bwMode="auto">
          <a:xfrm>
            <a:off x="0" y="1619250"/>
            <a:ext cx="4506913" cy="3908425"/>
            <a:chOff x="478" y="-92"/>
            <a:chExt cx="2839" cy="2462"/>
          </a:xfrm>
        </p:grpSpPr>
        <p:pic>
          <p:nvPicPr>
            <p:cNvPr id="58374" name="Picture 4" descr="panicea">
              <a:extLst>
                <a:ext uri="{FF2B5EF4-FFF2-40B4-BE49-F238E27FC236}">
                  <a16:creationId xmlns:a16="http://schemas.microsoft.com/office/drawing/2014/main" id="{1460B48F-613A-4846-8E1A-69C066524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" y="-92"/>
              <a:ext cx="2408" cy="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Rectangle 5">
              <a:extLst>
                <a:ext uri="{FF2B5EF4-FFF2-40B4-BE49-F238E27FC236}">
                  <a16:creationId xmlns:a16="http://schemas.microsoft.com/office/drawing/2014/main" id="{D86087FF-3C07-4316-A81F-9CC211D71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" y="2118"/>
              <a:ext cx="28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000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Halichondria</a:t>
              </a:r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panicea</a:t>
              </a:r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(Pallas</a:t>
              </a: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1766)</a:t>
              </a:r>
            </a:p>
          </p:txBody>
        </p:sp>
      </p:grpSp>
      <p:sp>
        <p:nvSpPr>
          <p:cNvPr id="6150" name="Rectangle 6">
            <a:extLst>
              <a:ext uri="{FF2B5EF4-FFF2-40B4-BE49-F238E27FC236}">
                <a16:creationId xmlns:a16="http://schemas.microsoft.com/office/drawing/2014/main" id="{2109B3F8-893A-46AF-842A-DCF3B3737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5127625"/>
            <a:ext cx="51038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Haliclona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aquaeductus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(Schmidt, 1862)</a:t>
            </a:r>
          </a:p>
        </p:txBody>
      </p:sp>
      <p:pic>
        <p:nvPicPr>
          <p:cNvPr id="58373" name="Picture 9" descr="DSCF5506">
            <a:extLst>
              <a:ext uri="{FF2B5EF4-FFF2-40B4-BE49-F238E27FC236}">
                <a16:creationId xmlns:a16="http://schemas.microsoft.com/office/drawing/2014/main" id="{B444FD0E-20A0-4057-8A78-0CC5BE80F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75" y="1619250"/>
            <a:ext cx="429577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886B249F-D3D8-43EC-ABCA-00401DB78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506538"/>
            <a:ext cx="8572500" cy="5068887"/>
          </a:xfrm>
        </p:spPr>
        <p:txBody>
          <a:bodyPr/>
          <a:lstStyle/>
          <a:p>
            <a:pPr marL="342900" indent="-342900"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Сбор образцов проводили легководолазным методом;</a:t>
            </a:r>
          </a:p>
          <a:p>
            <a:pPr marL="342900" indent="-342900"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До начала экспериментов животных содержали в аквариумах с биологическими фильтрами при температуре 12-15°С;</a:t>
            </a:r>
          </a:p>
          <a:p>
            <a:pPr marL="342900" indent="-342900"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Участки тела губок подвергали механической диссоциации;</a:t>
            </a:r>
          </a:p>
          <a:p>
            <a:pPr marL="342900" indent="-342900"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Суспензии клеток культивировали при постоянной температуре 4°С (первые 24 часа культивирование проходило на орбитальном шейкере при скорости вращения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0 об/мин);</a:t>
            </a:r>
          </a:p>
          <a:p>
            <a:pPr marL="342900" indent="-342900"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качестве среды для культивирования использовали фильтрованную морскую воду.</a:t>
            </a:r>
          </a:p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FontTx/>
              <a:buNone/>
              <a:defRPr/>
            </a:pPr>
            <a:endParaRPr lang="ru-RU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азвание 1">
            <a:extLst>
              <a:ext uri="{FF2B5EF4-FFF2-40B4-BE49-F238E27FC236}">
                <a16:creationId xmlns:a16="http://schemas.microsoft.com/office/drawing/2014/main" id="{D58EA34B-F964-41B8-B5AF-C9E3218C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0"/>
            <a:ext cx="8404225" cy="1231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диссоциации тканей губок и условия культивирования суспензий клеток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2">
            <a:extLst>
              <a:ext uri="{FF2B5EF4-FFF2-40B4-BE49-F238E27FC236}">
                <a16:creationId xmlns:a16="http://schemas.microsoft.com/office/drawing/2014/main" id="{708CFFFA-7F91-49C2-BB01-64EEC1ED9EE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5305425"/>
            <a:ext cx="9059863" cy="12128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buFontTx/>
              <a:buNone/>
            </a:pPr>
            <a:r>
              <a:rPr lang="ru-RU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Клетки, образующие псевдоподии (отмечены белыми треугольниками) после диссоциации тканей. 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клетка </a:t>
            </a:r>
            <a:r>
              <a:rPr lang="en-US" altLang="ru-RU" sz="2000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Halichondria panicea</a:t>
            </a:r>
            <a:r>
              <a:rPr lang="en-US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sz="20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en-US" altLang="ru-RU" sz="2000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Haliclona aquaeductus</a:t>
            </a:r>
            <a:r>
              <a:rPr lang="en-US" altLang="ru-RU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азвание 1">
            <a:extLst>
              <a:ext uri="{FF2B5EF4-FFF2-40B4-BE49-F238E27FC236}">
                <a16:creationId xmlns:a16="http://schemas.microsoft.com/office/drawing/2014/main" id="{AED29001-888D-4928-9AA4-7074C20C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-117475"/>
            <a:ext cx="7958138" cy="10429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Суспензия клеток</a:t>
            </a:r>
          </a:p>
        </p:txBody>
      </p:sp>
      <p:pic>
        <p:nvPicPr>
          <p:cNvPr id="60420" name="Изображение 4" descr="Рис18А.jpg">
            <a:extLst>
              <a:ext uri="{FF2B5EF4-FFF2-40B4-BE49-F238E27FC236}">
                <a16:creationId xmlns:a16="http://schemas.microsoft.com/office/drawing/2014/main" id="{D429467A-7D73-45B8-9C68-9DB94C51EF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1209675"/>
            <a:ext cx="432435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Изображение 5" descr="Рис18б.jpg">
            <a:extLst>
              <a:ext uri="{FF2B5EF4-FFF2-40B4-BE49-F238E27FC236}">
                <a16:creationId xmlns:a16="http://schemas.microsoft.com/office/drawing/2014/main" id="{F1226695-158F-464E-8A1C-4FA1BD458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1198563"/>
            <a:ext cx="4330700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149DB585-725B-4BD6-A10B-E38F8D159330}"/>
              </a:ext>
            </a:extLst>
          </p:cNvPr>
          <p:cNvSpPr txBox="1">
            <a:spLocks/>
          </p:cNvSpPr>
          <p:nvPr/>
        </p:nvSpPr>
        <p:spPr>
          <a:xfrm>
            <a:off x="160338" y="1209675"/>
            <a:ext cx="1270000" cy="1211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А</a:t>
            </a: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1E1C1DAF-5053-40D0-BA82-C90D4D20435E}"/>
              </a:ext>
            </a:extLst>
          </p:cNvPr>
          <p:cNvSpPr txBox="1">
            <a:spLocks/>
          </p:cNvSpPr>
          <p:nvPr/>
        </p:nvSpPr>
        <p:spPr>
          <a:xfrm>
            <a:off x="4729163" y="1209675"/>
            <a:ext cx="1270000" cy="1211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Б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9FE13D3-051A-41BB-8854-D99311B4ED5E}"/>
              </a:ext>
            </a:extLst>
          </p:cNvPr>
          <p:cNvCxnSpPr/>
          <p:nvPr/>
        </p:nvCxnSpPr>
        <p:spPr>
          <a:xfrm flipH="1" flipV="1">
            <a:off x="2243138" y="4178300"/>
            <a:ext cx="119062" cy="130175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B529981-9381-4B5B-BE04-D23BC33B0109}"/>
              </a:ext>
            </a:extLst>
          </p:cNvPr>
          <p:cNvCxnSpPr/>
          <p:nvPr/>
        </p:nvCxnSpPr>
        <p:spPr>
          <a:xfrm flipH="1" flipV="1">
            <a:off x="2705100" y="2689225"/>
            <a:ext cx="117475" cy="131763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92D8065-D440-4955-AF93-188690D45BDC}"/>
              </a:ext>
            </a:extLst>
          </p:cNvPr>
          <p:cNvCxnSpPr/>
          <p:nvPr/>
        </p:nvCxnSpPr>
        <p:spPr>
          <a:xfrm flipH="1" flipV="1">
            <a:off x="6348413" y="3582988"/>
            <a:ext cx="119062" cy="130175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одержимое 2">
            <a:extLst>
              <a:ext uri="{FF2B5EF4-FFF2-40B4-BE49-F238E27FC236}">
                <a16:creationId xmlns:a16="http://schemas.microsoft.com/office/drawing/2014/main" id="{E089CD65-8266-46D5-B0F1-731D7A6FAAC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49238" y="5422900"/>
            <a:ext cx="8743950" cy="1209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ru-RU" altLang="ru-RU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Реагрегация клеток </a:t>
            </a:r>
            <a:r>
              <a:rPr lang="en-US" altLang="ru-RU" sz="2400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Haliclona aquaeductus </a:t>
            </a:r>
            <a:r>
              <a:rPr lang="ru-RU" altLang="ru-RU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сокращения псевдоподий (отмечены белым треугольником).</a:t>
            </a:r>
          </a:p>
        </p:txBody>
      </p:sp>
      <p:sp>
        <p:nvSpPr>
          <p:cNvPr id="4" name="Название 1">
            <a:extLst>
              <a:ext uri="{FF2B5EF4-FFF2-40B4-BE49-F238E27FC236}">
                <a16:creationId xmlns:a16="http://schemas.microsoft.com/office/drawing/2014/main" id="{FFCC4C6A-099F-415F-B2D0-ACA27574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85725"/>
            <a:ext cx="8659813" cy="9001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Реагрегация</a:t>
            </a: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 клеток в суспензии</a:t>
            </a:r>
          </a:p>
        </p:txBody>
      </p:sp>
      <p:pic>
        <p:nvPicPr>
          <p:cNvPr id="61444" name="Изображение 4" descr="Рис20А.jpg">
            <a:extLst>
              <a:ext uri="{FF2B5EF4-FFF2-40B4-BE49-F238E27FC236}">
                <a16:creationId xmlns:a16="http://schemas.microsoft.com/office/drawing/2014/main" id="{98B3D90B-3B1A-4730-A293-DE99AADA23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282700"/>
            <a:ext cx="43751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Изображение 5" descr="Рис20Б.jpg">
            <a:extLst>
              <a:ext uri="{FF2B5EF4-FFF2-40B4-BE49-F238E27FC236}">
                <a16:creationId xmlns:a16="http://schemas.microsoft.com/office/drawing/2014/main" id="{105FAD7D-0F56-4290-B387-12B7925A22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738" y="1293813"/>
            <a:ext cx="42354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E15664C-FA77-4309-B5B7-2510AFBB72E7}"/>
              </a:ext>
            </a:extLst>
          </p:cNvPr>
          <p:cNvCxnSpPr/>
          <p:nvPr/>
        </p:nvCxnSpPr>
        <p:spPr>
          <a:xfrm flipH="1" flipV="1">
            <a:off x="2303463" y="3014663"/>
            <a:ext cx="117475" cy="130175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CD049ED-6943-4F72-822A-3419BCE75B10}"/>
              </a:ext>
            </a:extLst>
          </p:cNvPr>
          <p:cNvCxnSpPr/>
          <p:nvPr/>
        </p:nvCxnSpPr>
        <p:spPr>
          <a:xfrm flipV="1">
            <a:off x="6656388" y="3232150"/>
            <a:ext cx="0" cy="131763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Содержимое 2">
            <a:extLst>
              <a:ext uri="{FF2B5EF4-FFF2-40B4-BE49-F238E27FC236}">
                <a16:creationId xmlns:a16="http://schemas.microsoft.com/office/drawing/2014/main" id="{65DEAD0D-7DBE-43FC-8BA7-DC0EA72F5C3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46100" y="1216025"/>
            <a:ext cx="8272463" cy="5313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32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процесса реагрегации клеток </a:t>
            </a:r>
            <a:r>
              <a:rPr lang="ru-RU" altLang="ru-RU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исследованных видов губок:</a:t>
            </a:r>
          </a:p>
          <a:p>
            <a:pPr marL="0" indent="0" eaLnBrk="1" hangingPunct="1">
              <a:spcBef>
                <a:spcPts val="320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формирование клеточных агрегатов;</a:t>
            </a:r>
            <a:endParaRPr lang="en-US" altLang="ru-RU" sz="24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320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сортировка клеток в составе клеточных агрегатов;</a:t>
            </a:r>
            <a:endParaRPr lang="en-US" altLang="ru-RU" sz="24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320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преобразование клеточных агрегатов в примморфы;</a:t>
            </a:r>
            <a:endParaRPr lang="en-US" altLang="ru-RU" sz="24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320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активное слияние примморфов друг с другом.</a:t>
            </a:r>
            <a:endParaRPr lang="en-US" altLang="ru-RU" sz="24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lang="ru-RU" altLang="ru-RU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азвание 1">
            <a:extLst>
              <a:ext uri="{FF2B5EF4-FFF2-40B4-BE49-F238E27FC236}">
                <a16:creationId xmlns:a16="http://schemas.microsoft.com/office/drawing/2014/main" id="{105235BA-F579-4B0A-BDE2-8BE4084D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0188"/>
            <a:ext cx="7770813" cy="7350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4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реагрегации</a:t>
            </a: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 клеток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1" descr="D:\Наука\статьи и тезисы\конференции\75 лет ББС 2013\image.jpg">
            <a:extLst>
              <a:ext uri="{FF2B5EF4-FFF2-40B4-BE49-F238E27FC236}">
                <a16:creationId xmlns:a16="http://schemas.microsoft.com/office/drawing/2014/main" id="{DE46E712-D189-4225-99BF-BCDA21E5E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930275"/>
            <a:ext cx="42449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10" descr="D:\Наука\статьи и тезисы\конференции\75 лет ББС 2013\image (2).jpg">
            <a:extLst>
              <a:ext uri="{FF2B5EF4-FFF2-40B4-BE49-F238E27FC236}">
                <a16:creationId xmlns:a16="http://schemas.microsoft.com/office/drawing/2014/main" id="{7FAE87BE-3E3B-4CBD-B649-5E8DC0452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3" y="928688"/>
            <a:ext cx="4354512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1CFCE550-03EC-4C4C-9B32-0C0FC8441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5130800"/>
            <a:ext cx="9001125" cy="144938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Клеточные агрегаты сформировавшиеся через 24 часа в культурах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Haliclona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aquaeductus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Halichondria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panicea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212121"/>
                </a:outerShdw>
              </a:effectLst>
              <a:cs typeface="Arial" pitchFamily="34" charset="0"/>
            </a:endParaRPr>
          </a:p>
        </p:txBody>
      </p:sp>
      <p:sp>
        <p:nvSpPr>
          <p:cNvPr id="4" name="Название 1">
            <a:extLst>
              <a:ext uri="{FF2B5EF4-FFF2-40B4-BE49-F238E27FC236}">
                <a16:creationId xmlns:a16="http://schemas.microsoft.com/office/drawing/2014/main" id="{74C5A896-A17C-48CA-A6F2-F87C9E7F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38" y="49213"/>
            <a:ext cx="8878887" cy="7350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клеточных агрегатов</a:t>
            </a: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41110418-08E1-470D-87C7-B2A18315AC36}"/>
              </a:ext>
            </a:extLst>
          </p:cNvPr>
          <p:cNvSpPr txBox="1">
            <a:spLocks/>
          </p:cNvSpPr>
          <p:nvPr/>
        </p:nvSpPr>
        <p:spPr>
          <a:xfrm>
            <a:off x="3919538" y="930275"/>
            <a:ext cx="1031875" cy="14493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sz="2200" b="1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А</a:t>
            </a:r>
          </a:p>
        </p:txBody>
      </p: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id="{6C0C6269-D833-4F84-86B2-166190F5DD07}"/>
              </a:ext>
            </a:extLst>
          </p:cNvPr>
          <p:cNvSpPr txBox="1">
            <a:spLocks/>
          </p:cNvSpPr>
          <p:nvPr/>
        </p:nvSpPr>
        <p:spPr>
          <a:xfrm>
            <a:off x="4608513" y="930275"/>
            <a:ext cx="1033462" cy="14493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sto MT" pitchFamily="18" charset="0"/>
                <a:cs typeface="Arial" pitchFamily="34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ru-RU" sz="2200" b="1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DEF03913-7C9E-4A7A-AB0E-84C22896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" y="5486400"/>
            <a:ext cx="9096375" cy="1449388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Крупные клеточные скопления, сформировавшиеся в культурах клеток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Haliclona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aquaeductus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24 часа.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212121"/>
                </a:outerShdw>
              </a:effectLst>
              <a:cs typeface="Arial" pitchFamily="34" charset="0"/>
            </a:endParaRPr>
          </a:p>
        </p:txBody>
      </p:sp>
      <p:sp>
        <p:nvSpPr>
          <p:cNvPr id="4" name="Название 1">
            <a:extLst>
              <a:ext uri="{FF2B5EF4-FFF2-40B4-BE49-F238E27FC236}">
                <a16:creationId xmlns:a16="http://schemas.microsoft.com/office/drawing/2014/main" id="{E9E71CC7-C787-4FFF-85DD-1B3B6FF9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09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Клеточные скопления</a:t>
            </a:r>
            <a:b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Haliclona</a:t>
            </a:r>
            <a:r>
              <a:rPr lang="en-US" sz="36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imes New Roman" pitchFamily="18" charset="0"/>
                <a:cs typeface="Times New Roman" pitchFamily="18" charset="0"/>
              </a:rPr>
              <a:t>aquaeductus</a:t>
            </a:r>
            <a:endParaRPr lang="ru-RU" sz="3600" b="1" i="1" dirty="0">
              <a:solidFill>
                <a:srgbClr val="CC0000"/>
              </a:solidFill>
              <a:effectLst>
                <a:outerShdw blurRad="38100" dist="38100" dir="2700000" algn="tl">
                  <a:srgbClr val="21212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6" name="Изображение 5" descr="Рис23Б.jpg">
            <a:extLst>
              <a:ext uri="{FF2B5EF4-FFF2-40B4-BE49-F238E27FC236}">
                <a16:creationId xmlns:a16="http://schemas.microsoft.com/office/drawing/2014/main" id="{97C9C7DF-E59C-4D49-9F95-E97E7656AF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1430338"/>
            <a:ext cx="3941762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Изображение 6" descr="Рис23В.jpg">
            <a:extLst>
              <a:ext uri="{FF2B5EF4-FFF2-40B4-BE49-F238E27FC236}">
                <a16:creationId xmlns:a16="http://schemas.microsoft.com/office/drawing/2014/main" id="{1105DB36-4D47-4DC5-B241-E9BFA47608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963" y="1431925"/>
            <a:ext cx="3684587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797</Words>
  <Application>Microsoft Office PowerPoint</Application>
  <PresentationFormat>Экран (4:3)</PresentationFormat>
  <Paragraphs>113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Calisto MT</vt:lpstr>
      <vt:lpstr>Arial</vt:lpstr>
      <vt:lpstr>Palatino Linotype</vt:lpstr>
      <vt:lpstr>Wingdings</vt:lpstr>
      <vt:lpstr>Calibri</vt:lpstr>
      <vt:lpstr>Times New Roman</vt:lpstr>
      <vt:lpstr>1_Базовая</vt:lpstr>
      <vt:lpstr>Базовая</vt:lpstr>
      <vt:lpstr>2_Базовая</vt:lpstr>
      <vt:lpstr>3_Базовая</vt:lpstr>
      <vt:lpstr>4_Базовая</vt:lpstr>
      <vt:lpstr>5_Базовая</vt:lpstr>
      <vt:lpstr>6_Базовая</vt:lpstr>
      <vt:lpstr>7_Базовая</vt:lpstr>
      <vt:lpstr>8_Базовая</vt:lpstr>
      <vt:lpstr>Презентация PowerPoint</vt:lpstr>
      <vt:lpstr>Примморфы</vt:lpstr>
      <vt:lpstr>Объекты исследования</vt:lpstr>
      <vt:lpstr>Методы диссоциации тканей губок и условия культивирования суспензий клеток</vt:lpstr>
      <vt:lpstr>Суспензия клеток</vt:lpstr>
      <vt:lpstr>Реагрегация клеток в суспензии</vt:lpstr>
      <vt:lpstr>Процесс реагрегации клеток</vt:lpstr>
      <vt:lpstr>Формирование клеточных агрегатов</vt:lpstr>
      <vt:lpstr>Клеточные скопления Haliclona aquaeductus</vt:lpstr>
      <vt:lpstr>Гистологическое строение  клеточных агрегатов</vt:lpstr>
      <vt:lpstr>Гистологическое строение  клеточных агрегатов</vt:lpstr>
      <vt:lpstr>Сортировка клеток в составе  клеточных арегатов</vt:lpstr>
      <vt:lpstr>Сортировка клеток в составе клеточных арегатов</vt:lpstr>
      <vt:lpstr>Гистологическое строение ранних примморфов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Процесс реагрегации клеток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</dc:creator>
  <cp:lastModifiedBy>Андрей Лавров</cp:lastModifiedBy>
  <cp:revision>203</cp:revision>
  <dcterms:created xsi:type="dcterms:W3CDTF">2012-05-17T09:45:03Z</dcterms:created>
  <dcterms:modified xsi:type="dcterms:W3CDTF">2017-07-04T19:10:59Z</dcterms:modified>
</cp:coreProperties>
</file>